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80" r:id="rId2"/>
    <p:sldId id="256" r:id="rId3"/>
    <p:sldId id="258" r:id="rId4"/>
    <p:sldId id="257" r:id="rId5"/>
    <p:sldId id="259" r:id="rId6"/>
    <p:sldId id="260" r:id="rId7"/>
    <p:sldId id="261" r:id="rId8"/>
    <p:sldId id="269" r:id="rId9"/>
    <p:sldId id="274" r:id="rId10"/>
    <p:sldId id="275" r:id="rId11"/>
    <p:sldId id="279"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E4AE9-1D8C-4DAD-85FA-819B071EF5D1}" type="doc">
      <dgm:prSet loTypeId="urn:microsoft.com/office/officeart/2005/8/layout/hList2" loCatId="list" qsTypeId="urn:microsoft.com/office/officeart/2005/8/quickstyle/simple1" qsCatId="simple" csTypeId="urn:microsoft.com/office/officeart/2005/8/colors/accent1_2" csCatId="accent1" phldr="1"/>
      <dgm:spPr/>
      <dgm:t>
        <a:bodyPr/>
        <a:lstStyle/>
        <a:p>
          <a:pPr rtl="1"/>
          <a:endParaRPr lang="ar-EG"/>
        </a:p>
      </dgm:t>
    </dgm:pt>
    <dgm:pt modelId="{BF260BC1-A750-4D35-BD2A-6772537244F0}">
      <dgm:prSet phldrT="[Text]"/>
      <dgm:spPr/>
      <dgm:t>
        <a:bodyPr/>
        <a:lstStyle/>
        <a:p>
          <a:pPr rtl="1"/>
          <a:r>
            <a:rPr lang="ar-EG" dirty="0" smtClean="0"/>
            <a:t>النمط الثالث</a:t>
          </a:r>
          <a:endParaRPr lang="ar-EG" dirty="0"/>
        </a:p>
      </dgm:t>
    </dgm:pt>
    <dgm:pt modelId="{AA47D97D-DAE5-4F37-9995-F749554DF26D}" type="parTrans" cxnId="{E3B02B58-5D16-48C3-AAD9-701CD6D4E93E}">
      <dgm:prSet/>
      <dgm:spPr/>
      <dgm:t>
        <a:bodyPr/>
        <a:lstStyle/>
        <a:p>
          <a:pPr rtl="1"/>
          <a:endParaRPr lang="ar-EG"/>
        </a:p>
      </dgm:t>
    </dgm:pt>
    <dgm:pt modelId="{E7A0CB59-EC4A-409E-831C-5C2A6F708837}" type="sibTrans" cxnId="{E3B02B58-5D16-48C3-AAD9-701CD6D4E93E}">
      <dgm:prSet/>
      <dgm:spPr/>
      <dgm:t>
        <a:bodyPr/>
        <a:lstStyle/>
        <a:p>
          <a:pPr rtl="1"/>
          <a:endParaRPr lang="ar-EG"/>
        </a:p>
      </dgm:t>
    </dgm:pt>
    <dgm:pt modelId="{CBC253B2-A0D4-470A-A309-26CB5A230822}">
      <dgm:prSet phldrT="[Text]"/>
      <dgm:spPr/>
      <dgm:t>
        <a:bodyPr/>
        <a:lstStyle/>
        <a:p>
          <a:pPr rtl="1"/>
          <a:r>
            <a:rPr lang="ar-EG" dirty="0" smtClean="0"/>
            <a:t>يزواج بين الأسلوبين وهو ما يسمى اللامركزية الفيدارلية ، وهى تييح لكل إدارة أن تعمل مستقلة وإذا احتاجت إلى أى خدمات غير متوفرة لديها فإنها تؤمنها لها الإدارة العليا.</a:t>
          </a:r>
          <a:endParaRPr lang="ar-EG" dirty="0"/>
        </a:p>
      </dgm:t>
    </dgm:pt>
    <dgm:pt modelId="{2542CBE9-6484-4C5B-84A1-AAF72CCC94B3}" type="parTrans" cxnId="{B1CC2CEC-EC61-47C2-B74D-713CC03BF330}">
      <dgm:prSet/>
      <dgm:spPr/>
      <dgm:t>
        <a:bodyPr/>
        <a:lstStyle/>
        <a:p>
          <a:pPr rtl="1"/>
          <a:endParaRPr lang="ar-EG"/>
        </a:p>
      </dgm:t>
    </dgm:pt>
    <dgm:pt modelId="{3C313247-2101-4A14-B976-A0FE8CED2197}" type="sibTrans" cxnId="{B1CC2CEC-EC61-47C2-B74D-713CC03BF330}">
      <dgm:prSet/>
      <dgm:spPr/>
      <dgm:t>
        <a:bodyPr/>
        <a:lstStyle/>
        <a:p>
          <a:pPr rtl="1"/>
          <a:endParaRPr lang="ar-EG"/>
        </a:p>
      </dgm:t>
    </dgm:pt>
    <dgm:pt modelId="{526A7070-0183-448F-9937-BAEB34ABF4A8}">
      <dgm:prSet phldrT="[Text]"/>
      <dgm:spPr/>
      <dgm:t>
        <a:bodyPr/>
        <a:lstStyle/>
        <a:p>
          <a:pPr rtl="1"/>
          <a:r>
            <a:rPr lang="ar-EG" dirty="0" smtClean="0"/>
            <a:t>النمط الثانى</a:t>
          </a:r>
          <a:endParaRPr lang="ar-EG" dirty="0"/>
        </a:p>
      </dgm:t>
    </dgm:pt>
    <dgm:pt modelId="{64F1EDAF-92DC-495D-AE62-A18C983CC7CD}" type="parTrans" cxnId="{B2B463F1-6710-445B-B809-CC46E75952DD}">
      <dgm:prSet/>
      <dgm:spPr/>
      <dgm:t>
        <a:bodyPr/>
        <a:lstStyle/>
        <a:p>
          <a:pPr rtl="1"/>
          <a:endParaRPr lang="ar-EG"/>
        </a:p>
      </dgm:t>
    </dgm:pt>
    <dgm:pt modelId="{D46887CD-C666-46FA-8345-8FCDC323CE41}" type="sibTrans" cxnId="{B2B463F1-6710-445B-B809-CC46E75952DD}">
      <dgm:prSet/>
      <dgm:spPr/>
      <dgm:t>
        <a:bodyPr/>
        <a:lstStyle/>
        <a:p>
          <a:pPr rtl="1"/>
          <a:endParaRPr lang="ar-EG"/>
        </a:p>
      </dgm:t>
    </dgm:pt>
    <dgm:pt modelId="{1DFCCCCE-2F12-4A08-A1DB-E3A30FBAD4AD}">
      <dgm:prSet phldrT="[Text]"/>
      <dgm:spPr/>
      <dgm:t>
        <a:bodyPr/>
        <a:lstStyle/>
        <a:p>
          <a:pPr rtl="1"/>
          <a:r>
            <a:rPr lang="ar-EG" dirty="0" smtClean="0"/>
            <a:t>اللامركزية بحيث يعطى للأقسام أو المراقبات مسئوليات محددة تتيح للأقسام الفرعية نوعا من المرونة فى استخدام المسئولية واتخاذ  القرار.</a:t>
          </a:r>
          <a:endParaRPr lang="ar-EG" dirty="0"/>
        </a:p>
      </dgm:t>
    </dgm:pt>
    <dgm:pt modelId="{858283A8-4D38-4975-B1C0-FCE926CCAAE0}" type="parTrans" cxnId="{89DB334A-6792-4E65-8807-44FCF8A40531}">
      <dgm:prSet/>
      <dgm:spPr/>
      <dgm:t>
        <a:bodyPr/>
        <a:lstStyle/>
        <a:p>
          <a:pPr rtl="1"/>
          <a:endParaRPr lang="ar-EG"/>
        </a:p>
      </dgm:t>
    </dgm:pt>
    <dgm:pt modelId="{A0B0914D-62A5-44FD-A8F0-75B157DE24AF}" type="sibTrans" cxnId="{89DB334A-6792-4E65-8807-44FCF8A40531}">
      <dgm:prSet/>
      <dgm:spPr/>
      <dgm:t>
        <a:bodyPr/>
        <a:lstStyle/>
        <a:p>
          <a:pPr rtl="1"/>
          <a:endParaRPr lang="ar-EG"/>
        </a:p>
      </dgm:t>
    </dgm:pt>
    <dgm:pt modelId="{7941C00C-B19D-4F4B-A68C-15B049B3C512}">
      <dgm:prSet phldrT="[Text]"/>
      <dgm:spPr/>
      <dgm:t>
        <a:bodyPr/>
        <a:lstStyle/>
        <a:p>
          <a:pPr rtl="1"/>
          <a:r>
            <a:rPr lang="ar-EG" dirty="0" smtClean="0"/>
            <a:t>النمط الأول</a:t>
          </a:r>
          <a:endParaRPr lang="ar-EG" dirty="0"/>
        </a:p>
      </dgm:t>
    </dgm:pt>
    <dgm:pt modelId="{339E397B-9C53-46B4-83A4-866088EC60DF}" type="parTrans" cxnId="{8B2C605F-0A14-4FBA-8EDA-4CC31E9BC07F}">
      <dgm:prSet/>
      <dgm:spPr/>
      <dgm:t>
        <a:bodyPr/>
        <a:lstStyle/>
        <a:p>
          <a:pPr rtl="1"/>
          <a:endParaRPr lang="ar-EG"/>
        </a:p>
      </dgm:t>
    </dgm:pt>
    <dgm:pt modelId="{4A84F0D3-0EC2-4DC4-B74B-A10EB1D5A018}" type="sibTrans" cxnId="{8B2C605F-0A14-4FBA-8EDA-4CC31E9BC07F}">
      <dgm:prSet/>
      <dgm:spPr/>
      <dgm:t>
        <a:bodyPr/>
        <a:lstStyle/>
        <a:p>
          <a:pPr rtl="1"/>
          <a:endParaRPr lang="ar-EG"/>
        </a:p>
      </dgm:t>
    </dgm:pt>
    <dgm:pt modelId="{23F2D543-CBF9-4B1C-94F7-36415E5A93CA}">
      <dgm:prSet phldrT="[Text]"/>
      <dgm:spPr/>
      <dgm:t>
        <a:bodyPr/>
        <a:lstStyle/>
        <a:p>
          <a:pPr rtl="1"/>
          <a:r>
            <a:rPr lang="ar-EG" dirty="0" smtClean="0"/>
            <a:t>المركزية بحيث تجتمع السلطات واتخاذ القرارات فى قمة الهرم التنظيمى ومن ثم فإن أشكال الاتصال تتبع هذا النمط </a:t>
          </a:r>
          <a:endParaRPr lang="ar-EG" dirty="0"/>
        </a:p>
      </dgm:t>
    </dgm:pt>
    <dgm:pt modelId="{E07B4AE7-C32D-429E-A2D7-2A2D4CAABF9B}" type="parTrans" cxnId="{773BDF7A-0033-483D-A3F9-9869A46CE8F3}">
      <dgm:prSet/>
      <dgm:spPr/>
      <dgm:t>
        <a:bodyPr/>
        <a:lstStyle/>
        <a:p>
          <a:pPr rtl="1"/>
          <a:endParaRPr lang="ar-EG"/>
        </a:p>
      </dgm:t>
    </dgm:pt>
    <dgm:pt modelId="{AAB57597-DDB4-4CD5-A76C-25A5627981D2}" type="sibTrans" cxnId="{773BDF7A-0033-483D-A3F9-9869A46CE8F3}">
      <dgm:prSet/>
      <dgm:spPr/>
      <dgm:t>
        <a:bodyPr/>
        <a:lstStyle/>
        <a:p>
          <a:pPr rtl="1"/>
          <a:endParaRPr lang="ar-EG"/>
        </a:p>
      </dgm:t>
    </dgm:pt>
    <dgm:pt modelId="{9EA204D1-F7AD-4DD7-ABD2-9EFC00273265}" type="pres">
      <dgm:prSet presAssocID="{AA7E4AE9-1D8C-4DAD-85FA-819B071EF5D1}" presName="linearFlow" presStyleCnt="0">
        <dgm:presLayoutVars>
          <dgm:dir/>
          <dgm:animLvl val="lvl"/>
          <dgm:resizeHandles/>
        </dgm:presLayoutVars>
      </dgm:prSet>
      <dgm:spPr/>
    </dgm:pt>
    <dgm:pt modelId="{E7F13615-F4F9-4578-A02B-4D75C766232C}" type="pres">
      <dgm:prSet presAssocID="{BF260BC1-A750-4D35-BD2A-6772537244F0}" presName="compositeNode" presStyleCnt="0">
        <dgm:presLayoutVars>
          <dgm:bulletEnabled val="1"/>
        </dgm:presLayoutVars>
      </dgm:prSet>
      <dgm:spPr/>
    </dgm:pt>
    <dgm:pt modelId="{757E9D67-773B-45F3-B816-CF08B45743D8}" type="pres">
      <dgm:prSet presAssocID="{BF260BC1-A750-4D35-BD2A-6772537244F0}" presName="image" presStyleLbl="fgImgPlace1" presStyleIdx="0" presStyleCnt="3" custFlipVert="1" custScaleY="11147"/>
      <dgm:spPr/>
    </dgm:pt>
    <dgm:pt modelId="{95197769-3E36-440A-AD6D-D9F1790D3E21}" type="pres">
      <dgm:prSet presAssocID="{BF260BC1-A750-4D35-BD2A-6772537244F0}" presName="childNode" presStyleLbl="node1" presStyleIdx="0" presStyleCnt="3">
        <dgm:presLayoutVars>
          <dgm:bulletEnabled val="1"/>
        </dgm:presLayoutVars>
      </dgm:prSet>
      <dgm:spPr/>
      <dgm:t>
        <a:bodyPr/>
        <a:lstStyle/>
        <a:p>
          <a:pPr rtl="1"/>
          <a:endParaRPr lang="ar-EG"/>
        </a:p>
      </dgm:t>
    </dgm:pt>
    <dgm:pt modelId="{FD1515EC-E9DC-4F77-89D7-BF3154DF79BB}" type="pres">
      <dgm:prSet presAssocID="{BF260BC1-A750-4D35-BD2A-6772537244F0}" presName="parentNode" presStyleLbl="revTx" presStyleIdx="0" presStyleCnt="3">
        <dgm:presLayoutVars>
          <dgm:chMax val="0"/>
          <dgm:bulletEnabled val="1"/>
        </dgm:presLayoutVars>
      </dgm:prSet>
      <dgm:spPr/>
    </dgm:pt>
    <dgm:pt modelId="{26F0706F-AB04-4808-824B-DF408FB9D25C}" type="pres">
      <dgm:prSet presAssocID="{E7A0CB59-EC4A-409E-831C-5C2A6F708837}" presName="sibTrans" presStyleCnt="0"/>
      <dgm:spPr/>
    </dgm:pt>
    <dgm:pt modelId="{1CD3DF3B-1C2D-4F48-99E3-1E4EFA4A8BBB}" type="pres">
      <dgm:prSet presAssocID="{526A7070-0183-448F-9937-BAEB34ABF4A8}" presName="compositeNode" presStyleCnt="0">
        <dgm:presLayoutVars>
          <dgm:bulletEnabled val="1"/>
        </dgm:presLayoutVars>
      </dgm:prSet>
      <dgm:spPr/>
    </dgm:pt>
    <dgm:pt modelId="{B41C9A03-7372-4DBD-A230-E4950E1704E2}" type="pres">
      <dgm:prSet presAssocID="{526A7070-0183-448F-9937-BAEB34ABF4A8}" presName="image" presStyleLbl="fgImgPlace1" presStyleIdx="1" presStyleCnt="3" custFlipVert="1" custScaleY="29328"/>
      <dgm:spPr/>
    </dgm:pt>
    <dgm:pt modelId="{094C8A2D-23E4-4628-B22E-C70C9617BE1E}" type="pres">
      <dgm:prSet presAssocID="{526A7070-0183-448F-9937-BAEB34ABF4A8}" presName="childNode" presStyleLbl="node1" presStyleIdx="1" presStyleCnt="3">
        <dgm:presLayoutVars>
          <dgm:bulletEnabled val="1"/>
        </dgm:presLayoutVars>
      </dgm:prSet>
      <dgm:spPr/>
      <dgm:t>
        <a:bodyPr/>
        <a:lstStyle/>
        <a:p>
          <a:pPr rtl="1"/>
          <a:endParaRPr lang="ar-EG"/>
        </a:p>
      </dgm:t>
    </dgm:pt>
    <dgm:pt modelId="{EAFE6EAB-691F-42A5-9037-D29EC71B8FAF}" type="pres">
      <dgm:prSet presAssocID="{526A7070-0183-448F-9937-BAEB34ABF4A8}" presName="parentNode" presStyleLbl="revTx" presStyleIdx="1" presStyleCnt="3">
        <dgm:presLayoutVars>
          <dgm:chMax val="0"/>
          <dgm:bulletEnabled val="1"/>
        </dgm:presLayoutVars>
      </dgm:prSet>
      <dgm:spPr/>
      <dgm:t>
        <a:bodyPr/>
        <a:lstStyle/>
        <a:p>
          <a:pPr rtl="1"/>
          <a:endParaRPr lang="ar-EG"/>
        </a:p>
      </dgm:t>
    </dgm:pt>
    <dgm:pt modelId="{1894D6D1-3CC4-4313-BCAB-61C26D3F649D}" type="pres">
      <dgm:prSet presAssocID="{D46887CD-C666-46FA-8345-8FCDC323CE41}" presName="sibTrans" presStyleCnt="0"/>
      <dgm:spPr/>
    </dgm:pt>
    <dgm:pt modelId="{697D2DA2-776D-4B39-B3DF-B31424D06A4D}" type="pres">
      <dgm:prSet presAssocID="{7941C00C-B19D-4F4B-A68C-15B049B3C512}" presName="compositeNode" presStyleCnt="0">
        <dgm:presLayoutVars>
          <dgm:bulletEnabled val="1"/>
        </dgm:presLayoutVars>
      </dgm:prSet>
      <dgm:spPr/>
    </dgm:pt>
    <dgm:pt modelId="{785B3BC2-3402-4C37-8F4E-BC957C0B1F45}" type="pres">
      <dgm:prSet presAssocID="{7941C00C-B19D-4F4B-A68C-15B049B3C512}" presName="image" presStyleLbl="fgImgPlace1" presStyleIdx="2" presStyleCnt="3" custFlipVert="1" custScaleY="11147"/>
      <dgm:spPr/>
    </dgm:pt>
    <dgm:pt modelId="{77399E92-B8DC-489D-80D1-F784BB1FDA10}" type="pres">
      <dgm:prSet presAssocID="{7941C00C-B19D-4F4B-A68C-15B049B3C512}" presName="childNode" presStyleLbl="node1" presStyleIdx="2" presStyleCnt="3">
        <dgm:presLayoutVars>
          <dgm:bulletEnabled val="1"/>
        </dgm:presLayoutVars>
      </dgm:prSet>
      <dgm:spPr/>
      <dgm:t>
        <a:bodyPr/>
        <a:lstStyle/>
        <a:p>
          <a:pPr rtl="1"/>
          <a:endParaRPr lang="ar-EG"/>
        </a:p>
      </dgm:t>
    </dgm:pt>
    <dgm:pt modelId="{BBBAFEBD-3ACF-46AA-8A85-C0C786DE189A}" type="pres">
      <dgm:prSet presAssocID="{7941C00C-B19D-4F4B-A68C-15B049B3C512}" presName="parentNode" presStyleLbl="revTx" presStyleIdx="2" presStyleCnt="3">
        <dgm:presLayoutVars>
          <dgm:chMax val="0"/>
          <dgm:bulletEnabled val="1"/>
        </dgm:presLayoutVars>
      </dgm:prSet>
      <dgm:spPr/>
    </dgm:pt>
  </dgm:ptLst>
  <dgm:cxnLst>
    <dgm:cxn modelId="{5CE7C5F9-99AC-409F-BCDF-0E0B83483759}" type="presOf" srcId="{1DFCCCCE-2F12-4A08-A1DB-E3A30FBAD4AD}" destId="{094C8A2D-23E4-4628-B22E-C70C9617BE1E}" srcOrd="0" destOrd="0" presId="urn:microsoft.com/office/officeart/2005/8/layout/hList2"/>
    <dgm:cxn modelId="{890EC30D-2DE5-4210-B682-6FB6E93A6CEB}" type="presOf" srcId="{7941C00C-B19D-4F4B-A68C-15B049B3C512}" destId="{BBBAFEBD-3ACF-46AA-8A85-C0C786DE189A}" srcOrd="0" destOrd="0" presId="urn:microsoft.com/office/officeart/2005/8/layout/hList2"/>
    <dgm:cxn modelId="{E3B02B58-5D16-48C3-AAD9-701CD6D4E93E}" srcId="{AA7E4AE9-1D8C-4DAD-85FA-819B071EF5D1}" destId="{BF260BC1-A750-4D35-BD2A-6772537244F0}" srcOrd="0" destOrd="0" parTransId="{AA47D97D-DAE5-4F37-9995-F749554DF26D}" sibTransId="{E7A0CB59-EC4A-409E-831C-5C2A6F708837}"/>
    <dgm:cxn modelId="{89DB334A-6792-4E65-8807-44FCF8A40531}" srcId="{526A7070-0183-448F-9937-BAEB34ABF4A8}" destId="{1DFCCCCE-2F12-4A08-A1DB-E3A30FBAD4AD}" srcOrd="0" destOrd="0" parTransId="{858283A8-4D38-4975-B1C0-FCE926CCAAE0}" sibTransId="{A0B0914D-62A5-44FD-A8F0-75B157DE24AF}"/>
    <dgm:cxn modelId="{73C7C5BC-74AD-4B6A-88D6-702226BE2925}" type="presOf" srcId="{AA7E4AE9-1D8C-4DAD-85FA-819B071EF5D1}" destId="{9EA204D1-F7AD-4DD7-ABD2-9EFC00273265}" srcOrd="0" destOrd="0" presId="urn:microsoft.com/office/officeart/2005/8/layout/hList2"/>
    <dgm:cxn modelId="{CA971EE5-83F5-4333-8B88-8994011277E3}" type="presOf" srcId="{BF260BC1-A750-4D35-BD2A-6772537244F0}" destId="{FD1515EC-E9DC-4F77-89D7-BF3154DF79BB}" srcOrd="0" destOrd="0" presId="urn:microsoft.com/office/officeart/2005/8/layout/hList2"/>
    <dgm:cxn modelId="{D6CA6C16-9492-4110-BE59-925D1F4702D9}" type="presOf" srcId="{526A7070-0183-448F-9937-BAEB34ABF4A8}" destId="{EAFE6EAB-691F-42A5-9037-D29EC71B8FAF}" srcOrd="0" destOrd="0" presId="urn:microsoft.com/office/officeart/2005/8/layout/hList2"/>
    <dgm:cxn modelId="{B1CC2CEC-EC61-47C2-B74D-713CC03BF330}" srcId="{BF260BC1-A750-4D35-BD2A-6772537244F0}" destId="{CBC253B2-A0D4-470A-A309-26CB5A230822}" srcOrd="0" destOrd="0" parTransId="{2542CBE9-6484-4C5B-84A1-AAF72CCC94B3}" sibTransId="{3C313247-2101-4A14-B976-A0FE8CED2197}"/>
    <dgm:cxn modelId="{B2B463F1-6710-445B-B809-CC46E75952DD}" srcId="{AA7E4AE9-1D8C-4DAD-85FA-819B071EF5D1}" destId="{526A7070-0183-448F-9937-BAEB34ABF4A8}" srcOrd="1" destOrd="0" parTransId="{64F1EDAF-92DC-495D-AE62-A18C983CC7CD}" sibTransId="{D46887CD-C666-46FA-8345-8FCDC323CE41}"/>
    <dgm:cxn modelId="{58D2C51E-8594-48AC-976D-710F3FE5E36B}" type="presOf" srcId="{23F2D543-CBF9-4B1C-94F7-36415E5A93CA}" destId="{77399E92-B8DC-489D-80D1-F784BB1FDA10}" srcOrd="0" destOrd="0" presId="urn:microsoft.com/office/officeart/2005/8/layout/hList2"/>
    <dgm:cxn modelId="{87E04710-313F-42D0-AA1F-211E12158ECA}" type="presOf" srcId="{CBC253B2-A0D4-470A-A309-26CB5A230822}" destId="{95197769-3E36-440A-AD6D-D9F1790D3E21}" srcOrd="0" destOrd="0" presId="urn:microsoft.com/office/officeart/2005/8/layout/hList2"/>
    <dgm:cxn modelId="{773BDF7A-0033-483D-A3F9-9869A46CE8F3}" srcId="{7941C00C-B19D-4F4B-A68C-15B049B3C512}" destId="{23F2D543-CBF9-4B1C-94F7-36415E5A93CA}" srcOrd="0" destOrd="0" parTransId="{E07B4AE7-C32D-429E-A2D7-2A2D4CAABF9B}" sibTransId="{AAB57597-DDB4-4CD5-A76C-25A5627981D2}"/>
    <dgm:cxn modelId="{8B2C605F-0A14-4FBA-8EDA-4CC31E9BC07F}" srcId="{AA7E4AE9-1D8C-4DAD-85FA-819B071EF5D1}" destId="{7941C00C-B19D-4F4B-A68C-15B049B3C512}" srcOrd="2" destOrd="0" parTransId="{339E397B-9C53-46B4-83A4-866088EC60DF}" sibTransId="{4A84F0D3-0EC2-4DC4-B74B-A10EB1D5A018}"/>
    <dgm:cxn modelId="{AE73CD1E-D041-44C9-BDDE-FE25901E0C91}" type="presParOf" srcId="{9EA204D1-F7AD-4DD7-ABD2-9EFC00273265}" destId="{E7F13615-F4F9-4578-A02B-4D75C766232C}" srcOrd="0" destOrd="0" presId="urn:microsoft.com/office/officeart/2005/8/layout/hList2"/>
    <dgm:cxn modelId="{13617771-B028-407F-940C-F72F075DFF1C}" type="presParOf" srcId="{E7F13615-F4F9-4578-A02B-4D75C766232C}" destId="{757E9D67-773B-45F3-B816-CF08B45743D8}" srcOrd="0" destOrd="0" presId="urn:microsoft.com/office/officeart/2005/8/layout/hList2"/>
    <dgm:cxn modelId="{C455BE37-DDDC-40E5-BAA5-061AA52842CE}" type="presParOf" srcId="{E7F13615-F4F9-4578-A02B-4D75C766232C}" destId="{95197769-3E36-440A-AD6D-D9F1790D3E21}" srcOrd="1" destOrd="0" presId="urn:microsoft.com/office/officeart/2005/8/layout/hList2"/>
    <dgm:cxn modelId="{F5D85850-09CE-40C4-B86A-3DED29AC012F}" type="presParOf" srcId="{E7F13615-F4F9-4578-A02B-4D75C766232C}" destId="{FD1515EC-E9DC-4F77-89D7-BF3154DF79BB}" srcOrd="2" destOrd="0" presId="urn:microsoft.com/office/officeart/2005/8/layout/hList2"/>
    <dgm:cxn modelId="{95FAEE54-72B5-4340-A739-874BDEB6D23F}" type="presParOf" srcId="{9EA204D1-F7AD-4DD7-ABD2-9EFC00273265}" destId="{26F0706F-AB04-4808-824B-DF408FB9D25C}" srcOrd="1" destOrd="0" presId="urn:microsoft.com/office/officeart/2005/8/layout/hList2"/>
    <dgm:cxn modelId="{5CD0DC72-EE52-4EB0-83EF-79B4FA00F705}" type="presParOf" srcId="{9EA204D1-F7AD-4DD7-ABD2-9EFC00273265}" destId="{1CD3DF3B-1C2D-4F48-99E3-1E4EFA4A8BBB}" srcOrd="2" destOrd="0" presId="urn:microsoft.com/office/officeart/2005/8/layout/hList2"/>
    <dgm:cxn modelId="{FBB4463E-3AD4-4206-B3B6-E2B2DA06BB7C}" type="presParOf" srcId="{1CD3DF3B-1C2D-4F48-99E3-1E4EFA4A8BBB}" destId="{B41C9A03-7372-4DBD-A230-E4950E1704E2}" srcOrd="0" destOrd="0" presId="urn:microsoft.com/office/officeart/2005/8/layout/hList2"/>
    <dgm:cxn modelId="{852A0CAD-C032-451F-8FE8-0326766D4F59}" type="presParOf" srcId="{1CD3DF3B-1C2D-4F48-99E3-1E4EFA4A8BBB}" destId="{094C8A2D-23E4-4628-B22E-C70C9617BE1E}" srcOrd="1" destOrd="0" presId="urn:microsoft.com/office/officeart/2005/8/layout/hList2"/>
    <dgm:cxn modelId="{CB421AB1-CE6A-4691-B716-D60555B0861F}" type="presParOf" srcId="{1CD3DF3B-1C2D-4F48-99E3-1E4EFA4A8BBB}" destId="{EAFE6EAB-691F-42A5-9037-D29EC71B8FAF}" srcOrd="2" destOrd="0" presId="urn:microsoft.com/office/officeart/2005/8/layout/hList2"/>
    <dgm:cxn modelId="{0AB844D2-6A26-49BF-B473-2789B4E843E2}" type="presParOf" srcId="{9EA204D1-F7AD-4DD7-ABD2-9EFC00273265}" destId="{1894D6D1-3CC4-4313-BCAB-61C26D3F649D}" srcOrd="3" destOrd="0" presId="urn:microsoft.com/office/officeart/2005/8/layout/hList2"/>
    <dgm:cxn modelId="{6E42685B-01FE-41D8-B87F-334CB331EE8B}" type="presParOf" srcId="{9EA204D1-F7AD-4DD7-ABD2-9EFC00273265}" destId="{697D2DA2-776D-4B39-B3DF-B31424D06A4D}" srcOrd="4" destOrd="0" presId="urn:microsoft.com/office/officeart/2005/8/layout/hList2"/>
    <dgm:cxn modelId="{ACD07EE8-0973-4A2A-AACE-B38F0079DF31}" type="presParOf" srcId="{697D2DA2-776D-4B39-B3DF-B31424D06A4D}" destId="{785B3BC2-3402-4C37-8F4E-BC957C0B1F45}" srcOrd="0" destOrd="0" presId="urn:microsoft.com/office/officeart/2005/8/layout/hList2"/>
    <dgm:cxn modelId="{B53EE913-BE99-4B55-A2AD-87251476D111}" type="presParOf" srcId="{697D2DA2-776D-4B39-B3DF-B31424D06A4D}" destId="{77399E92-B8DC-489D-80D1-F784BB1FDA10}" srcOrd="1" destOrd="0" presId="urn:microsoft.com/office/officeart/2005/8/layout/hList2"/>
    <dgm:cxn modelId="{CB3F1668-72B5-45E8-89D7-DD19D3D93444}" type="presParOf" srcId="{697D2DA2-776D-4B39-B3DF-B31424D06A4D}" destId="{BBBAFEBD-3ACF-46AA-8A85-C0C786DE189A}"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9424AB-45C2-4400-AA0B-D8C59FF970CE}"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pPr rtl="1"/>
          <a:endParaRPr lang="ar-EG"/>
        </a:p>
      </dgm:t>
    </dgm:pt>
    <dgm:pt modelId="{B16EDE4B-88F1-492E-8831-B3F4F4A79A89}">
      <dgm:prSet phldrT="[Text]"/>
      <dgm:spPr/>
      <dgm:t>
        <a:bodyPr/>
        <a:lstStyle/>
        <a:p>
          <a:pPr rtl="1"/>
          <a:r>
            <a:rPr lang="ar-EG" dirty="0" smtClean="0"/>
            <a:t>الصراع</a:t>
          </a:r>
          <a:endParaRPr lang="ar-EG" dirty="0"/>
        </a:p>
      </dgm:t>
    </dgm:pt>
    <dgm:pt modelId="{9FD1C71F-D036-4C6B-B1E5-72048F0420D1}" type="parTrans" cxnId="{40EE5057-0FD1-477D-A797-ED205E4100E0}">
      <dgm:prSet/>
      <dgm:spPr/>
      <dgm:t>
        <a:bodyPr/>
        <a:lstStyle/>
        <a:p>
          <a:pPr rtl="1"/>
          <a:endParaRPr lang="ar-EG"/>
        </a:p>
      </dgm:t>
    </dgm:pt>
    <dgm:pt modelId="{DB4CA579-215A-4C31-851D-EC33F4F435CD}" type="sibTrans" cxnId="{40EE5057-0FD1-477D-A797-ED205E4100E0}">
      <dgm:prSet/>
      <dgm:spPr/>
      <dgm:t>
        <a:bodyPr/>
        <a:lstStyle/>
        <a:p>
          <a:pPr rtl="1"/>
          <a:endParaRPr lang="ar-EG"/>
        </a:p>
      </dgm:t>
    </dgm:pt>
    <dgm:pt modelId="{604EDE39-33DB-4AA9-97FD-AE54733FA32C}">
      <dgm:prSet phldrT="[Text]"/>
      <dgm:spPr/>
      <dgm:t>
        <a:bodyPr/>
        <a:lstStyle/>
        <a:p>
          <a:pPr rtl="1"/>
          <a:r>
            <a:rPr lang="ar-EG" dirty="0" smtClean="0"/>
            <a:t>التكامل</a:t>
          </a:r>
          <a:endParaRPr lang="ar-EG" dirty="0"/>
        </a:p>
      </dgm:t>
    </dgm:pt>
    <dgm:pt modelId="{07137A53-2327-439E-A20C-8C5E8419A818}" type="parTrans" cxnId="{2A732032-759A-4D1E-89F4-8A69D9206096}">
      <dgm:prSet/>
      <dgm:spPr/>
      <dgm:t>
        <a:bodyPr/>
        <a:lstStyle/>
        <a:p>
          <a:pPr rtl="1"/>
          <a:endParaRPr lang="ar-EG"/>
        </a:p>
      </dgm:t>
    </dgm:pt>
    <dgm:pt modelId="{F0B685EE-99C0-436C-BB1D-0E932A1B4B30}" type="sibTrans" cxnId="{2A732032-759A-4D1E-89F4-8A69D9206096}">
      <dgm:prSet/>
      <dgm:spPr/>
      <dgm:t>
        <a:bodyPr/>
        <a:lstStyle/>
        <a:p>
          <a:pPr rtl="1"/>
          <a:endParaRPr lang="ar-EG"/>
        </a:p>
      </dgm:t>
    </dgm:pt>
    <dgm:pt modelId="{20E50982-9969-474C-9EC1-925626DE82C7}">
      <dgm:prSet/>
      <dgm:spPr/>
      <dgm:t>
        <a:bodyPr/>
        <a:lstStyle/>
        <a:p>
          <a:pPr rtl="1"/>
          <a:r>
            <a:rPr lang="ar-EG" smtClean="0"/>
            <a:t>التوازن </a:t>
          </a:r>
          <a:endParaRPr lang="ar-EG"/>
        </a:p>
      </dgm:t>
    </dgm:pt>
    <dgm:pt modelId="{7B7052E3-0116-4541-8C03-52DEAD93D5F6}" type="parTrans" cxnId="{F973A82A-F7DD-47A6-A3F8-66ABF0CA3C36}">
      <dgm:prSet/>
      <dgm:spPr/>
      <dgm:t>
        <a:bodyPr/>
        <a:lstStyle/>
        <a:p>
          <a:pPr rtl="1"/>
          <a:endParaRPr lang="ar-EG"/>
        </a:p>
      </dgm:t>
    </dgm:pt>
    <dgm:pt modelId="{F84FE2FB-30F2-4123-AA67-BB71B657C5CE}" type="sibTrans" cxnId="{F973A82A-F7DD-47A6-A3F8-66ABF0CA3C36}">
      <dgm:prSet/>
      <dgm:spPr/>
      <dgm:t>
        <a:bodyPr/>
        <a:lstStyle/>
        <a:p>
          <a:pPr rtl="1"/>
          <a:endParaRPr lang="ar-EG"/>
        </a:p>
      </dgm:t>
    </dgm:pt>
    <dgm:pt modelId="{E7E068D2-3454-414F-BDDF-D3CA3CB90832}" type="pres">
      <dgm:prSet presAssocID="{8D9424AB-45C2-4400-AA0B-D8C59FF970CE}" presName="Name0" presStyleCnt="0">
        <dgm:presLayoutVars>
          <dgm:chMax val="7"/>
          <dgm:chPref val="7"/>
          <dgm:dir/>
          <dgm:animLvl val="lvl"/>
        </dgm:presLayoutVars>
      </dgm:prSet>
      <dgm:spPr/>
    </dgm:pt>
    <dgm:pt modelId="{41526B8D-3844-47CE-954B-D2517612386D}" type="pres">
      <dgm:prSet presAssocID="{B16EDE4B-88F1-492E-8831-B3F4F4A79A89}" presName="Accent1" presStyleCnt="0"/>
      <dgm:spPr/>
    </dgm:pt>
    <dgm:pt modelId="{9D07BAEF-32D7-4097-B61E-A274069D1E0E}" type="pres">
      <dgm:prSet presAssocID="{B16EDE4B-88F1-492E-8831-B3F4F4A79A89}" presName="Accent" presStyleLbl="node1" presStyleIdx="0" presStyleCnt="3"/>
      <dgm:spPr/>
    </dgm:pt>
    <dgm:pt modelId="{92CA019C-D730-45AA-8530-C704A8E53AD4}" type="pres">
      <dgm:prSet presAssocID="{B16EDE4B-88F1-492E-8831-B3F4F4A79A89}" presName="Parent1" presStyleLbl="revTx" presStyleIdx="0" presStyleCnt="3">
        <dgm:presLayoutVars>
          <dgm:chMax val="1"/>
          <dgm:chPref val="1"/>
          <dgm:bulletEnabled val="1"/>
        </dgm:presLayoutVars>
      </dgm:prSet>
      <dgm:spPr/>
    </dgm:pt>
    <dgm:pt modelId="{0E76EDCF-C6B3-42AF-8C13-74373E5AD370}" type="pres">
      <dgm:prSet presAssocID="{604EDE39-33DB-4AA9-97FD-AE54733FA32C}" presName="Accent2" presStyleCnt="0"/>
      <dgm:spPr/>
    </dgm:pt>
    <dgm:pt modelId="{1A0FB461-9028-429A-B37B-FB3F6C21005B}" type="pres">
      <dgm:prSet presAssocID="{604EDE39-33DB-4AA9-97FD-AE54733FA32C}" presName="Accent" presStyleLbl="node1" presStyleIdx="1" presStyleCnt="3"/>
      <dgm:spPr/>
    </dgm:pt>
    <dgm:pt modelId="{8BF9703A-D179-4ADE-9B85-AB548BD7611A}" type="pres">
      <dgm:prSet presAssocID="{604EDE39-33DB-4AA9-97FD-AE54733FA32C}" presName="Parent2" presStyleLbl="revTx" presStyleIdx="1" presStyleCnt="3">
        <dgm:presLayoutVars>
          <dgm:chMax val="1"/>
          <dgm:chPref val="1"/>
          <dgm:bulletEnabled val="1"/>
        </dgm:presLayoutVars>
      </dgm:prSet>
      <dgm:spPr/>
    </dgm:pt>
    <dgm:pt modelId="{60A681A9-4EA1-40F4-8696-B49248BF4ABE}" type="pres">
      <dgm:prSet presAssocID="{20E50982-9969-474C-9EC1-925626DE82C7}" presName="Accent3" presStyleCnt="0"/>
      <dgm:spPr/>
    </dgm:pt>
    <dgm:pt modelId="{149AE6B4-AD1A-48CC-ADB0-2774580B8B9A}" type="pres">
      <dgm:prSet presAssocID="{20E50982-9969-474C-9EC1-925626DE82C7}" presName="Accent" presStyleLbl="node1" presStyleIdx="2" presStyleCnt="3"/>
      <dgm:spPr/>
    </dgm:pt>
    <dgm:pt modelId="{D7EBC169-DDA5-41F5-8676-53A49A91DA6A}" type="pres">
      <dgm:prSet presAssocID="{20E50982-9969-474C-9EC1-925626DE82C7}" presName="Parent3" presStyleLbl="revTx" presStyleIdx="2" presStyleCnt="3">
        <dgm:presLayoutVars>
          <dgm:chMax val="1"/>
          <dgm:chPref val="1"/>
          <dgm:bulletEnabled val="1"/>
        </dgm:presLayoutVars>
      </dgm:prSet>
      <dgm:spPr/>
    </dgm:pt>
  </dgm:ptLst>
  <dgm:cxnLst>
    <dgm:cxn modelId="{F973A82A-F7DD-47A6-A3F8-66ABF0CA3C36}" srcId="{8D9424AB-45C2-4400-AA0B-D8C59FF970CE}" destId="{20E50982-9969-474C-9EC1-925626DE82C7}" srcOrd="2" destOrd="0" parTransId="{7B7052E3-0116-4541-8C03-52DEAD93D5F6}" sibTransId="{F84FE2FB-30F2-4123-AA67-BB71B657C5CE}"/>
    <dgm:cxn modelId="{3F14B07D-8FB1-4D09-905E-21A5F94AAD93}" type="presOf" srcId="{8D9424AB-45C2-4400-AA0B-D8C59FF970CE}" destId="{E7E068D2-3454-414F-BDDF-D3CA3CB90832}" srcOrd="0" destOrd="0" presId="urn:microsoft.com/office/officeart/2009/layout/CircleArrowProcess"/>
    <dgm:cxn modelId="{40EE5057-0FD1-477D-A797-ED205E4100E0}" srcId="{8D9424AB-45C2-4400-AA0B-D8C59FF970CE}" destId="{B16EDE4B-88F1-492E-8831-B3F4F4A79A89}" srcOrd="0" destOrd="0" parTransId="{9FD1C71F-D036-4C6B-B1E5-72048F0420D1}" sibTransId="{DB4CA579-215A-4C31-851D-EC33F4F435CD}"/>
    <dgm:cxn modelId="{7F96FEAE-CE9A-4534-B07A-991B397CBE53}" type="presOf" srcId="{604EDE39-33DB-4AA9-97FD-AE54733FA32C}" destId="{8BF9703A-D179-4ADE-9B85-AB548BD7611A}" srcOrd="0" destOrd="0" presId="urn:microsoft.com/office/officeart/2009/layout/CircleArrowProcess"/>
    <dgm:cxn modelId="{2A732032-759A-4D1E-89F4-8A69D9206096}" srcId="{8D9424AB-45C2-4400-AA0B-D8C59FF970CE}" destId="{604EDE39-33DB-4AA9-97FD-AE54733FA32C}" srcOrd="1" destOrd="0" parTransId="{07137A53-2327-439E-A20C-8C5E8419A818}" sibTransId="{F0B685EE-99C0-436C-BB1D-0E932A1B4B30}"/>
    <dgm:cxn modelId="{F4541BB5-CD9E-46E5-9543-12329EEB2439}" type="presOf" srcId="{20E50982-9969-474C-9EC1-925626DE82C7}" destId="{D7EBC169-DDA5-41F5-8676-53A49A91DA6A}" srcOrd="0" destOrd="0" presId="urn:microsoft.com/office/officeart/2009/layout/CircleArrowProcess"/>
    <dgm:cxn modelId="{D0437883-5DC9-486E-932A-AEAE66221BBA}" type="presOf" srcId="{B16EDE4B-88F1-492E-8831-B3F4F4A79A89}" destId="{92CA019C-D730-45AA-8530-C704A8E53AD4}" srcOrd="0" destOrd="0" presId="urn:microsoft.com/office/officeart/2009/layout/CircleArrowProcess"/>
    <dgm:cxn modelId="{133DCB9B-310C-4088-B962-5652ECBF3CD9}" type="presParOf" srcId="{E7E068D2-3454-414F-BDDF-D3CA3CB90832}" destId="{41526B8D-3844-47CE-954B-D2517612386D}" srcOrd="0" destOrd="0" presId="urn:microsoft.com/office/officeart/2009/layout/CircleArrowProcess"/>
    <dgm:cxn modelId="{F99ED0A6-F925-4159-A4E4-28BE137325FE}" type="presParOf" srcId="{41526B8D-3844-47CE-954B-D2517612386D}" destId="{9D07BAEF-32D7-4097-B61E-A274069D1E0E}" srcOrd="0" destOrd="0" presId="urn:microsoft.com/office/officeart/2009/layout/CircleArrowProcess"/>
    <dgm:cxn modelId="{DBFC7E81-CBBE-48FB-B159-0FD32D3E21B5}" type="presParOf" srcId="{E7E068D2-3454-414F-BDDF-D3CA3CB90832}" destId="{92CA019C-D730-45AA-8530-C704A8E53AD4}" srcOrd="1" destOrd="0" presId="urn:microsoft.com/office/officeart/2009/layout/CircleArrowProcess"/>
    <dgm:cxn modelId="{CDBDA090-A88B-45BC-819E-0E43F547A933}" type="presParOf" srcId="{E7E068D2-3454-414F-BDDF-D3CA3CB90832}" destId="{0E76EDCF-C6B3-42AF-8C13-74373E5AD370}" srcOrd="2" destOrd="0" presId="urn:microsoft.com/office/officeart/2009/layout/CircleArrowProcess"/>
    <dgm:cxn modelId="{0E67FD30-08BA-4C23-B404-430BAC922A18}" type="presParOf" srcId="{0E76EDCF-C6B3-42AF-8C13-74373E5AD370}" destId="{1A0FB461-9028-429A-B37B-FB3F6C21005B}" srcOrd="0" destOrd="0" presId="urn:microsoft.com/office/officeart/2009/layout/CircleArrowProcess"/>
    <dgm:cxn modelId="{058C5D26-E58A-4CE6-B236-FE65EE8C0306}" type="presParOf" srcId="{E7E068D2-3454-414F-BDDF-D3CA3CB90832}" destId="{8BF9703A-D179-4ADE-9B85-AB548BD7611A}" srcOrd="3" destOrd="0" presId="urn:microsoft.com/office/officeart/2009/layout/CircleArrowProcess"/>
    <dgm:cxn modelId="{7FEA3F0D-4CB9-489B-8FF4-134C3D709384}" type="presParOf" srcId="{E7E068D2-3454-414F-BDDF-D3CA3CB90832}" destId="{60A681A9-4EA1-40F4-8696-B49248BF4ABE}" srcOrd="4" destOrd="0" presId="urn:microsoft.com/office/officeart/2009/layout/CircleArrowProcess"/>
    <dgm:cxn modelId="{BEA64CFA-8B25-4A14-9218-00DADAAAF79E}" type="presParOf" srcId="{60A681A9-4EA1-40F4-8696-B49248BF4ABE}" destId="{149AE6B4-AD1A-48CC-ADB0-2774580B8B9A}" srcOrd="0" destOrd="0" presId="urn:microsoft.com/office/officeart/2009/layout/CircleArrowProcess"/>
    <dgm:cxn modelId="{A63AD271-7797-45E6-8575-1ACF83F89FB9}" type="presParOf" srcId="{E7E068D2-3454-414F-BDDF-D3CA3CB90832}" destId="{D7EBC169-DDA5-41F5-8676-53A49A91DA6A}"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4FC507-E493-44E0-8C5A-1E83C2DA6F15}"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pPr rtl="1"/>
          <a:endParaRPr lang="ar-EG"/>
        </a:p>
      </dgm:t>
    </dgm:pt>
    <dgm:pt modelId="{CC756C32-9BA4-4C6F-9F0E-92EF1F7B4579}">
      <dgm:prSet phldrT="[Text]" phldr="1"/>
      <dgm:spPr/>
      <dgm:t>
        <a:bodyPr/>
        <a:lstStyle/>
        <a:p>
          <a:pPr rtl="1"/>
          <a:endParaRPr lang="ar-EG"/>
        </a:p>
      </dgm:t>
    </dgm:pt>
    <dgm:pt modelId="{A15F3C11-0574-423B-92F9-64AB98DBF640}" type="parTrans" cxnId="{4D9A9ED0-D960-4FFD-B36F-189799BC4759}">
      <dgm:prSet/>
      <dgm:spPr/>
      <dgm:t>
        <a:bodyPr/>
        <a:lstStyle/>
        <a:p>
          <a:pPr rtl="1"/>
          <a:endParaRPr lang="ar-EG"/>
        </a:p>
      </dgm:t>
    </dgm:pt>
    <dgm:pt modelId="{F8515C73-C2A3-47A9-AE4C-04E1E59F3EDA}" type="sibTrans" cxnId="{4D9A9ED0-D960-4FFD-B36F-189799BC4759}">
      <dgm:prSet/>
      <dgm:spPr/>
      <dgm:t>
        <a:bodyPr/>
        <a:lstStyle/>
        <a:p>
          <a:pPr rtl="1"/>
          <a:endParaRPr lang="ar-EG"/>
        </a:p>
      </dgm:t>
    </dgm:pt>
    <dgm:pt modelId="{71B590CC-740B-4C66-ADCF-5714CCE6A831}">
      <dgm:prSet phldrT="[Text]"/>
      <dgm:spPr/>
      <dgm:t>
        <a:bodyPr/>
        <a:lstStyle/>
        <a:p>
          <a:pPr rtl="1"/>
          <a:r>
            <a:rPr lang="ar-EG" dirty="0" smtClean="0"/>
            <a:t>تحديد واضح للاختصاصات والمسئوليات والعلاقات فى الوحدات الإدارية</a:t>
          </a:r>
          <a:endParaRPr lang="ar-EG" dirty="0"/>
        </a:p>
      </dgm:t>
    </dgm:pt>
    <dgm:pt modelId="{40A88E84-3DA8-4DBF-B3E6-450B4C56028A}" type="parTrans" cxnId="{9C9F7578-4B93-4AF2-A7EB-D7896BFF86F3}">
      <dgm:prSet/>
      <dgm:spPr/>
      <dgm:t>
        <a:bodyPr/>
        <a:lstStyle/>
        <a:p>
          <a:pPr rtl="1"/>
          <a:endParaRPr lang="ar-EG"/>
        </a:p>
      </dgm:t>
    </dgm:pt>
    <dgm:pt modelId="{FEA9A787-B19C-4F72-8709-ACDDF9CB74C1}" type="sibTrans" cxnId="{9C9F7578-4B93-4AF2-A7EB-D7896BFF86F3}">
      <dgm:prSet/>
      <dgm:spPr/>
      <dgm:t>
        <a:bodyPr/>
        <a:lstStyle/>
        <a:p>
          <a:pPr rtl="1"/>
          <a:endParaRPr lang="ar-EG"/>
        </a:p>
      </dgm:t>
    </dgm:pt>
    <dgm:pt modelId="{E859BC34-EC1A-4444-BBE6-3F5B5BE72BDB}">
      <dgm:prSet phldrT="[Text]" phldr="1"/>
      <dgm:spPr/>
      <dgm:t>
        <a:bodyPr/>
        <a:lstStyle/>
        <a:p>
          <a:pPr rtl="1"/>
          <a:endParaRPr lang="ar-EG" dirty="0"/>
        </a:p>
      </dgm:t>
    </dgm:pt>
    <dgm:pt modelId="{C9FBE4DB-1935-4FE7-BD24-418EB1B36B80}" type="parTrans" cxnId="{8C2D9124-F196-4A67-BC22-857967AFD695}">
      <dgm:prSet/>
      <dgm:spPr/>
      <dgm:t>
        <a:bodyPr/>
        <a:lstStyle/>
        <a:p>
          <a:pPr rtl="1"/>
          <a:endParaRPr lang="ar-EG"/>
        </a:p>
      </dgm:t>
    </dgm:pt>
    <dgm:pt modelId="{4FA4750D-B2DE-40AD-B183-F105E570E2A8}" type="sibTrans" cxnId="{8C2D9124-F196-4A67-BC22-857967AFD695}">
      <dgm:prSet/>
      <dgm:spPr/>
      <dgm:t>
        <a:bodyPr/>
        <a:lstStyle/>
        <a:p>
          <a:pPr rtl="1"/>
          <a:endParaRPr lang="ar-EG"/>
        </a:p>
      </dgm:t>
    </dgm:pt>
    <dgm:pt modelId="{7F28B198-10BF-44D9-97BD-58565C2048FA}">
      <dgm:prSet phldrT="[Text]"/>
      <dgm:spPr/>
      <dgm:t>
        <a:bodyPr/>
        <a:lstStyle/>
        <a:p>
          <a:pPr rtl="1"/>
          <a:r>
            <a:rPr lang="ar-EG" dirty="0" smtClean="0"/>
            <a:t>تحقيق التنسيق الجيد بين الوحدات الإدارية  التى تتكون منها المنظمة </a:t>
          </a:r>
          <a:endParaRPr lang="ar-EG" dirty="0"/>
        </a:p>
      </dgm:t>
    </dgm:pt>
    <dgm:pt modelId="{F1B1C152-3383-450B-A0E7-9E17209BAB00}" type="parTrans" cxnId="{5C9E1A21-0ACC-4A1F-ACF0-A44D670846F4}">
      <dgm:prSet/>
      <dgm:spPr/>
      <dgm:t>
        <a:bodyPr/>
        <a:lstStyle/>
        <a:p>
          <a:pPr rtl="1"/>
          <a:endParaRPr lang="ar-EG"/>
        </a:p>
      </dgm:t>
    </dgm:pt>
    <dgm:pt modelId="{25BBBF99-9DF1-48C9-A856-663F35A5517D}" type="sibTrans" cxnId="{5C9E1A21-0ACC-4A1F-ACF0-A44D670846F4}">
      <dgm:prSet/>
      <dgm:spPr/>
      <dgm:t>
        <a:bodyPr/>
        <a:lstStyle/>
        <a:p>
          <a:pPr rtl="1"/>
          <a:endParaRPr lang="ar-EG"/>
        </a:p>
      </dgm:t>
    </dgm:pt>
    <dgm:pt modelId="{6825D60E-EA62-484A-A9F6-2DC0DCFB1FA8}">
      <dgm:prSet phldrT="[Text]" phldr="1"/>
      <dgm:spPr/>
      <dgm:t>
        <a:bodyPr/>
        <a:lstStyle/>
        <a:p>
          <a:pPr rtl="1"/>
          <a:endParaRPr lang="ar-EG"/>
        </a:p>
      </dgm:t>
    </dgm:pt>
    <dgm:pt modelId="{9F3BDC09-91F6-41A2-BFBF-31E31DF4B4B6}" type="parTrans" cxnId="{0ADD9550-4B85-4E1E-850C-0157F4778027}">
      <dgm:prSet/>
      <dgm:spPr/>
      <dgm:t>
        <a:bodyPr/>
        <a:lstStyle/>
        <a:p>
          <a:pPr rtl="1"/>
          <a:endParaRPr lang="ar-EG"/>
        </a:p>
      </dgm:t>
    </dgm:pt>
    <dgm:pt modelId="{8C9A8710-32C6-451D-BE6C-3BB6E5EEEE79}" type="sibTrans" cxnId="{0ADD9550-4B85-4E1E-850C-0157F4778027}">
      <dgm:prSet/>
      <dgm:spPr/>
      <dgm:t>
        <a:bodyPr/>
        <a:lstStyle/>
        <a:p>
          <a:pPr rtl="1"/>
          <a:endParaRPr lang="ar-EG"/>
        </a:p>
      </dgm:t>
    </dgm:pt>
    <dgm:pt modelId="{363EF3F0-D54D-451F-8791-BBA1D078A2D9}">
      <dgm:prSet phldrT="[Text]"/>
      <dgm:spPr/>
      <dgm:t>
        <a:bodyPr/>
        <a:lstStyle/>
        <a:p>
          <a:pPr rtl="1"/>
          <a:r>
            <a:rPr lang="ar-EG" dirty="0" smtClean="0"/>
            <a:t>تحقيق رقابة إدارية فعالة على إنجاز الأعمال فى المنظمة </a:t>
          </a:r>
          <a:endParaRPr lang="ar-EG" dirty="0"/>
        </a:p>
      </dgm:t>
    </dgm:pt>
    <dgm:pt modelId="{E61C7C5A-C902-4F32-BDB7-C9F6B1A8319B}" type="parTrans" cxnId="{806A0156-1A91-4930-9BE5-8033C0637496}">
      <dgm:prSet/>
      <dgm:spPr/>
      <dgm:t>
        <a:bodyPr/>
        <a:lstStyle/>
        <a:p>
          <a:pPr rtl="1"/>
          <a:endParaRPr lang="ar-EG"/>
        </a:p>
      </dgm:t>
    </dgm:pt>
    <dgm:pt modelId="{C9F0A500-CB23-4B74-B407-E4F4440ECD14}" type="sibTrans" cxnId="{806A0156-1A91-4930-9BE5-8033C0637496}">
      <dgm:prSet/>
      <dgm:spPr/>
      <dgm:t>
        <a:bodyPr/>
        <a:lstStyle/>
        <a:p>
          <a:pPr rtl="1"/>
          <a:endParaRPr lang="ar-EG"/>
        </a:p>
      </dgm:t>
    </dgm:pt>
    <dgm:pt modelId="{860C6272-05F2-4D2B-99EF-D9E04F2C0080}" type="pres">
      <dgm:prSet presAssocID="{274FC507-E493-44E0-8C5A-1E83C2DA6F15}" presName="Name0" presStyleCnt="0">
        <dgm:presLayoutVars>
          <dgm:chMax/>
          <dgm:chPref/>
          <dgm:dir/>
        </dgm:presLayoutVars>
      </dgm:prSet>
      <dgm:spPr/>
    </dgm:pt>
    <dgm:pt modelId="{316492AC-B08A-4ED5-95F1-F5B071CF5BE7}" type="pres">
      <dgm:prSet presAssocID="{CC756C32-9BA4-4C6F-9F0E-92EF1F7B4579}" presName="parenttextcomposite" presStyleCnt="0"/>
      <dgm:spPr/>
    </dgm:pt>
    <dgm:pt modelId="{2C8FE840-3A7E-4143-9D11-491C4BDF658A}" type="pres">
      <dgm:prSet presAssocID="{CC756C32-9BA4-4C6F-9F0E-92EF1F7B4579}" presName="parenttext" presStyleLbl="revTx" presStyleIdx="0" presStyleCnt="3" custFlipVert="1" custScaleY="29433">
        <dgm:presLayoutVars>
          <dgm:chMax/>
          <dgm:chPref val="2"/>
          <dgm:bulletEnabled val="1"/>
        </dgm:presLayoutVars>
      </dgm:prSet>
      <dgm:spPr/>
    </dgm:pt>
    <dgm:pt modelId="{7F07AADA-E1A9-44F1-98F0-DB0FCB32BA79}" type="pres">
      <dgm:prSet presAssocID="{CC756C32-9BA4-4C6F-9F0E-92EF1F7B4579}" presName="composite" presStyleCnt="0"/>
      <dgm:spPr/>
    </dgm:pt>
    <dgm:pt modelId="{2194F2B0-272E-47C1-84AB-23E7918B039E}" type="pres">
      <dgm:prSet presAssocID="{CC756C32-9BA4-4C6F-9F0E-92EF1F7B4579}" presName="chevron1" presStyleLbl="alignNode1" presStyleIdx="0" presStyleCnt="21"/>
      <dgm:spPr/>
    </dgm:pt>
    <dgm:pt modelId="{19DC00AD-45A4-41B5-859C-B317F3CFF8D1}" type="pres">
      <dgm:prSet presAssocID="{CC756C32-9BA4-4C6F-9F0E-92EF1F7B4579}" presName="chevron2" presStyleLbl="alignNode1" presStyleIdx="1" presStyleCnt="21"/>
      <dgm:spPr/>
    </dgm:pt>
    <dgm:pt modelId="{EA5DA287-4D55-4E50-ABB9-96A1B7FF2B30}" type="pres">
      <dgm:prSet presAssocID="{CC756C32-9BA4-4C6F-9F0E-92EF1F7B4579}" presName="chevron3" presStyleLbl="alignNode1" presStyleIdx="2" presStyleCnt="21"/>
      <dgm:spPr/>
    </dgm:pt>
    <dgm:pt modelId="{06829A66-909E-485E-B253-186C99265D00}" type="pres">
      <dgm:prSet presAssocID="{CC756C32-9BA4-4C6F-9F0E-92EF1F7B4579}" presName="chevron4" presStyleLbl="alignNode1" presStyleIdx="3" presStyleCnt="21"/>
      <dgm:spPr/>
    </dgm:pt>
    <dgm:pt modelId="{EF6A4A78-7BB5-4010-AD7D-AD5EEB77EE6E}" type="pres">
      <dgm:prSet presAssocID="{CC756C32-9BA4-4C6F-9F0E-92EF1F7B4579}" presName="chevron5" presStyleLbl="alignNode1" presStyleIdx="4" presStyleCnt="21"/>
      <dgm:spPr/>
    </dgm:pt>
    <dgm:pt modelId="{1B5242AA-5866-4095-9865-2827D557EDC8}" type="pres">
      <dgm:prSet presAssocID="{CC756C32-9BA4-4C6F-9F0E-92EF1F7B4579}" presName="chevron6" presStyleLbl="alignNode1" presStyleIdx="5" presStyleCnt="21"/>
      <dgm:spPr/>
    </dgm:pt>
    <dgm:pt modelId="{374131DC-BDCB-491A-9D96-48F77E1B693C}" type="pres">
      <dgm:prSet presAssocID="{CC756C32-9BA4-4C6F-9F0E-92EF1F7B4579}" presName="chevron7" presStyleLbl="alignNode1" presStyleIdx="6" presStyleCnt="21"/>
      <dgm:spPr/>
    </dgm:pt>
    <dgm:pt modelId="{AD908E46-3698-44F9-BF91-E0775173AC50}" type="pres">
      <dgm:prSet presAssocID="{CC756C32-9BA4-4C6F-9F0E-92EF1F7B4579}" presName="childtext" presStyleLbl="solidFgAcc1" presStyleIdx="0" presStyleCnt="3" custScaleX="166045" custScaleY="191507">
        <dgm:presLayoutVars>
          <dgm:chMax/>
          <dgm:chPref val="0"/>
          <dgm:bulletEnabled val="1"/>
        </dgm:presLayoutVars>
      </dgm:prSet>
      <dgm:spPr/>
      <dgm:t>
        <a:bodyPr/>
        <a:lstStyle/>
        <a:p>
          <a:pPr rtl="1"/>
          <a:endParaRPr lang="ar-EG"/>
        </a:p>
      </dgm:t>
    </dgm:pt>
    <dgm:pt modelId="{56AE6FF3-0180-42AA-828E-C7CB5D53DFA6}" type="pres">
      <dgm:prSet presAssocID="{F8515C73-C2A3-47A9-AE4C-04E1E59F3EDA}" presName="sibTrans" presStyleCnt="0"/>
      <dgm:spPr/>
    </dgm:pt>
    <dgm:pt modelId="{9D4256E2-EFA9-4AD6-9432-148030D539EB}" type="pres">
      <dgm:prSet presAssocID="{E859BC34-EC1A-4444-BBE6-3F5B5BE72BDB}" presName="parenttextcomposite" presStyleCnt="0"/>
      <dgm:spPr/>
    </dgm:pt>
    <dgm:pt modelId="{0564DD2F-BA38-4C9C-A8D8-CD2C7160BCF5}" type="pres">
      <dgm:prSet presAssocID="{E859BC34-EC1A-4444-BBE6-3F5B5BE72BDB}" presName="parenttext" presStyleLbl="revTx" presStyleIdx="1" presStyleCnt="3" custFlipVert="1" custScaleY="32363">
        <dgm:presLayoutVars>
          <dgm:chMax/>
          <dgm:chPref val="2"/>
          <dgm:bulletEnabled val="1"/>
        </dgm:presLayoutVars>
      </dgm:prSet>
      <dgm:spPr/>
    </dgm:pt>
    <dgm:pt modelId="{73B641CF-704F-4CC3-8D97-92C36ECC37E1}" type="pres">
      <dgm:prSet presAssocID="{E859BC34-EC1A-4444-BBE6-3F5B5BE72BDB}" presName="composite" presStyleCnt="0"/>
      <dgm:spPr/>
    </dgm:pt>
    <dgm:pt modelId="{A9AC984D-44BC-401D-8049-14332D22E47E}" type="pres">
      <dgm:prSet presAssocID="{E859BC34-EC1A-4444-BBE6-3F5B5BE72BDB}" presName="chevron1" presStyleLbl="alignNode1" presStyleIdx="7" presStyleCnt="21"/>
      <dgm:spPr/>
    </dgm:pt>
    <dgm:pt modelId="{0A5AC388-8B8B-41D8-855E-478720CDDD8D}" type="pres">
      <dgm:prSet presAssocID="{E859BC34-EC1A-4444-BBE6-3F5B5BE72BDB}" presName="chevron2" presStyleLbl="alignNode1" presStyleIdx="8" presStyleCnt="21"/>
      <dgm:spPr/>
    </dgm:pt>
    <dgm:pt modelId="{EC5013C2-54E4-448A-B2C0-C779CAD21728}" type="pres">
      <dgm:prSet presAssocID="{E859BC34-EC1A-4444-BBE6-3F5B5BE72BDB}" presName="chevron3" presStyleLbl="alignNode1" presStyleIdx="9" presStyleCnt="21"/>
      <dgm:spPr/>
    </dgm:pt>
    <dgm:pt modelId="{1D4458E9-359B-4B14-BBA4-AAF4147569DF}" type="pres">
      <dgm:prSet presAssocID="{E859BC34-EC1A-4444-BBE6-3F5B5BE72BDB}" presName="chevron4" presStyleLbl="alignNode1" presStyleIdx="10" presStyleCnt="21"/>
      <dgm:spPr/>
    </dgm:pt>
    <dgm:pt modelId="{A51F8872-BF67-4EF8-95D7-AE204182CABC}" type="pres">
      <dgm:prSet presAssocID="{E859BC34-EC1A-4444-BBE6-3F5B5BE72BDB}" presName="chevron5" presStyleLbl="alignNode1" presStyleIdx="11" presStyleCnt="21"/>
      <dgm:spPr/>
    </dgm:pt>
    <dgm:pt modelId="{5BF7E04B-D8FF-4ABB-A615-BC68953CD666}" type="pres">
      <dgm:prSet presAssocID="{E859BC34-EC1A-4444-BBE6-3F5B5BE72BDB}" presName="chevron6" presStyleLbl="alignNode1" presStyleIdx="12" presStyleCnt="21"/>
      <dgm:spPr/>
    </dgm:pt>
    <dgm:pt modelId="{0D781839-FD2B-4884-9580-41FDD470C571}" type="pres">
      <dgm:prSet presAssocID="{E859BC34-EC1A-4444-BBE6-3F5B5BE72BDB}" presName="chevron7" presStyleLbl="alignNode1" presStyleIdx="13" presStyleCnt="21"/>
      <dgm:spPr/>
    </dgm:pt>
    <dgm:pt modelId="{3711F025-51FB-462D-85F1-C259C3CC6CA2}" type="pres">
      <dgm:prSet presAssocID="{E859BC34-EC1A-4444-BBE6-3F5B5BE72BDB}" presName="childtext" presStyleLbl="solidFgAcc1" presStyleIdx="1" presStyleCnt="3" custScaleX="171637" custScaleY="211520" custLinFactNeighborX="-343" custLinFactNeighborY="37159">
        <dgm:presLayoutVars>
          <dgm:chMax/>
          <dgm:chPref val="0"/>
          <dgm:bulletEnabled val="1"/>
        </dgm:presLayoutVars>
      </dgm:prSet>
      <dgm:spPr/>
      <dgm:t>
        <a:bodyPr/>
        <a:lstStyle/>
        <a:p>
          <a:pPr rtl="1"/>
          <a:endParaRPr lang="ar-EG"/>
        </a:p>
      </dgm:t>
    </dgm:pt>
    <dgm:pt modelId="{54ED5480-F359-42A2-82B1-A860D8338823}" type="pres">
      <dgm:prSet presAssocID="{4FA4750D-B2DE-40AD-B183-F105E570E2A8}" presName="sibTrans" presStyleCnt="0"/>
      <dgm:spPr/>
    </dgm:pt>
    <dgm:pt modelId="{7DFF7165-34F0-4E26-97EA-AEB6ACF02579}" type="pres">
      <dgm:prSet presAssocID="{6825D60E-EA62-484A-A9F6-2DC0DCFB1FA8}" presName="parenttextcomposite" presStyleCnt="0"/>
      <dgm:spPr/>
    </dgm:pt>
    <dgm:pt modelId="{2C03DDF4-9402-4B22-95B9-1DB3DEF2DEC9}" type="pres">
      <dgm:prSet presAssocID="{6825D60E-EA62-484A-A9F6-2DC0DCFB1FA8}" presName="parenttext" presStyleLbl="revTx" presStyleIdx="2" presStyleCnt="3">
        <dgm:presLayoutVars>
          <dgm:chMax/>
          <dgm:chPref val="2"/>
          <dgm:bulletEnabled val="1"/>
        </dgm:presLayoutVars>
      </dgm:prSet>
      <dgm:spPr/>
    </dgm:pt>
    <dgm:pt modelId="{4F2F619F-0ACF-4133-BE4A-B63F2769D0BD}" type="pres">
      <dgm:prSet presAssocID="{6825D60E-EA62-484A-A9F6-2DC0DCFB1FA8}" presName="composite" presStyleCnt="0"/>
      <dgm:spPr/>
    </dgm:pt>
    <dgm:pt modelId="{A51E97EA-D7D8-4A9C-988D-86B355C3AB7D}" type="pres">
      <dgm:prSet presAssocID="{6825D60E-EA62-484A-A9F6-2DC0DCFB1FA8}" presName="chevron1" presStyleLbl="alignNode1" presStyleIdx="14" presStyleCnt="21" custScaleY="163313"/>
      <dgm:spPr/>
    </dgm:pt>
    <dgm:pt modelId="{91F147C7-7B05-4CD8-B666-BD4B2BF6C72E}" type="pres">
      <dgm:prSet presAssocID="{6825D60E-EA62-484A-A9F6-2DC0DCFB1FA8}" presName="chevron2" presStyleLbl="alignNode1" presStyleIdx="15" presStyleCnt="21"/>
      <dgm:spPr/>
    </dgm:pt>
    <dgm:pt modelId="{44AA0604-26DC-467D-B4EB-61700085BD3C}" type="pres">
      <dgm:prSet presAssocID="{6825D60E-EA62-484A-A9F6-2DC0DCFB1FA8}" presName="chevron3" presStyleLbl="alignNode1" presStyleIdx="16" presStyleCnt="21"/>
      <dgm:spPr/>
    </dgm:pt>
    <dgm:pt modelId="{C7154AB7-2978-4753-AEA8-45E0526E8B55}" type="pres">
      <dgm:prSet presAssocID="{6825D60E-EA62-484A-A9F6-2DC0DCFB1FA8}" presName="chevron4" presStyleLbl="alignNode1" presStyleIdx="17" presStyleCnt="21"/>
      <dgm:spPr/>
    </dgm:pt>
    <dgm:pt modelId="{E21C83AF-5102-460F-A088-1777CFA85562}" type="pres">
      <dgm:prSet presAssocID="{6825D60E-EA62-484A-A9F6-2DC0DCFB1FA8}" presName="chevron5" presStyleLbl="alignNode1" presStyleIdx="18" presStyleCnt="21"/>
      <dgm:spPr/>
    </dgm:pt>
    <dgm:pt modelId="{38E60CE3-766C-4C9C-A4CE-A33AB7CC6C12}" type="pres">
      <dgm:prSet presAssocID="{6825D60E-EA62-484A-A9F6-2DC0DCFB1FA8}" presName="chevron6" presStyleLbl="alignNode1" presStyleIdx="19" presStyleCnt="21"/>
      <dgm:spPr/>
    </dgm:pt>
    <dgm:pt modelId="{B973C012-EAD0-4958-B5E3-71566AAD6365}" type="pres">
      <dgm:prSet presAssocID="{6825D60E-EA62-484A-A9F6-2DC0DCFB1FA8}" presName="chevron7" presStyleLbl="alignNode1" presStyleIdx="20" presStyleCnt="21"/>
      <dgm:spPr/>
    </dgm:pt>
    <dgm:pt modelId="{AFC92936-AC15-492F-A7B6-40E957EAF4DD}" type="pres">
      <dgm:prSet presAssocID="{6825D60E-EA62-484A-A9F6-2DC0DCFB1FA8}" presName="childtext" presStyleLbl="solidFgAcc1" presStyleIdx="2" presStyleCnt="3" custScaleX="189087">
        <dgm:presLayoutVars>
          <dgm:chMax/>
          <dgm:chPref val="0"/>
          <dgm:bulletEnabled val="1"/>
        </dgm:presLayoutVars>
      </dgm:prSet>
      <dgm:spPr/>
      <dgm:t>
        <a:bodyPr/>
        <a:lstStyle/>
        <a:p>
          <a:pPr rtl="1"/>
          <a:endParaRPr lang="ar-EG"/>
        </a:p>
      </dgm:t>
    </dgm:pt>
  </dgm:ptLst>
  <dgm:cxnLst>
    <dgm:cxn modelId="{4D9A9ED0-D960-4FFD-B36F-189799BC4759}" srcId="{274FC507-E493-44E0-8C5A-1E83C2DA6F15}" destId="{CC756C32-9BA4-4C6F-9F0E-92EF1F7B4579}" srcOrd="0" destOrd="0" parTransId="{A15F3C11-0574-423B-92F9-64AB98DBF640}" sibTransId="{F8515C73-C2A3-47A9-AE4C-04E1E59F3EDA}"/>
    <dgm:cxn modelId="{5C9E1A21-0ACC-4A1F-ACF0-A44D670846F4}" srcId="{E859BC34-EC1A-4444-BBE6-3F5B5BE72BDB}" destId="{7F28B198-10BF-44D9-97BD-58565C2048FA}" srcOrd="0" destOrd="0" parTransId="{F1B1C152-3383-450B-A0E7-9E17209BAB00}" sibTransId="{25BBBF99-9DF1-48C9-A856-663F35A5517D}"/>
    <dgm:cxn modelId="{6477082B-CA56-4C5F-BD6C-221769ABB8E2}" type="presOf" srcId="{363EF3F0-D54D-451F-8791-BBA1D078A2D9}" destId="{AFC92936-AC15-492F-A7B6-40E957EAF4DD}" srcOrd="0" destOrd="0" presId="urn:microsoft.com/office/officeart/2008/layout/VerticalAccentList"/>
    <dgm:cxn modelId="{83CBFAAC-7005-486E-A0F3-37E574FD46D5}" type="presOf" srcId="{E859BC34-EC1A-4444-BBE6-3F5B5BE72BDB}" destId="{0564DD2F-BA38-4C9C-A8D8-CD2C7160BCF5}" srcOrd="0" destOrd="0" presId="urn:microsoft.com/office/officeart/2008/layout/VerticalAccentList"/>
    <dgm:cxn modelId="{8C2D9124-F196-4A67-BC22-857967AFD695}" srcId="{274FC507-E493-44E0-8C5A-1E83C2DA6F15}" destId="{E859BC34-EC1A-4444-BBE6-3F5B5BE72BDB}" srcOrd="1" destOrd="0" parTransId="{C9FBE4DB-1935-4FE7-BD24-418EB1B36B80}" sibTransId="{4FA4750D-B2DE-40AD-B183-F105E570E2A8}"/>
    <dgm:cxn modelId="{D721C05D-ECB9-4861-8F01-A02776C89A88}" type="presOf" srcId="{7F28B198-10BF-44D9-97BD-58565C2048FA}" destId="{3711F025-51FB-462D-85F1-C259C3CC6CA2}" srcOrd="0" destOrd="0" presId="urn:microsoft.com/office/officeart/2008/layout/VerticalAccentList"/>
    <dgm:cxn modelId="{4B3A174B-75D5-497C-AEC0-10585F699664}" type="presOf" srcId="{71B590CC-740B-4C66-ADCF-5714CCE6A831}" destId="{AD908E46-3698-44F9-BF91-E0775173AC50}" srcOrd="0" destOrd="0" presId="urn:microsoft.com/office/officeart/2008/layout/VerticalAccentList"/>
    <dgm:cxn modelId="{9C9F7578-4B93-4AF2-A7EB-D7896BFF86F3}" srcId="{CC756C32-9BA4-4C6F-9F0E-92EF1F7B4579}" destId="{71B590CC-740B-4C66-ADCF-5714CCE6A831}" srcOrd="0" destOrd="0" parTransId="{40A88E84-3DA8-4DBF-B3E6-450B4C56028A}" sibTransId="{FEA9A787-B19C-4F72-8709-ACDDF9CB74C1}"/>
    <dgm:cxn modelId="{806A0156-1A91-4930-9BE5-8033C0637496}" srcId="{6825D60E-EA62-484A-A9F6-2DC0DCFB1FA8}" destId="{363EF3F0-D54D-451F-8791-BBA1D078A2D9}" srcOrd="0" destOrd="0" parTransId="{E61C7C5A-C902-4F32-BDB7-C9F6B1A8319B}" sibTransId="{C9F0A500-CB23-4B74-B407-E4F4440ECD14}"/>
    <dgm:cxn modelId="{0ADD9550-4B85-4E1E-850C-0157F4778027}" srcId="{274FC507-E493-44E0-8C5A-1E83C2DA6F15}" destId="{6825D60E-EA62-484A-A9F6-2DC0DCFB1FA8}" srcOrd="2" destOrd="0" parTransId="{9F3BDC09-91F6-41A2-BFBF-31E31DF4B4B6}" sibTransId="{8C9A8710-32C6-451D-BE6C-3BB6E5EEEE79}"/>
    <dgm:cxn modelId="{1502E5D3-CEE4-4813-B7F9-02CC2447BCA6}" type="presOf" srcId="{6825D60E-EA62-484A-A9F6-2DC0DCFB1FA8}" destId="{2C03DDF4-9402-4B22-95B9-1DB3DEF2DEC9}" srcOrd="0" destOrd="0" presId="urn:microsoft.com/office/officeart/2008/layout/VerticalAccentList"/>
    <dgm:cxn modelId="{75F2E3BB-E633-4218-8AD3-B4A2ACAC86ED}" type="presOf" srcId="{CC756C32-9BA4-4C6F-9F0E-92EF1F7B4579}" destId="{2C8FE840-3A7E-4143-9D11-491C4BDF658A}" srcOrd="0" destOrd="0" presId="urn:microsoft.com/office/officeart/2008/layout/VerticalAccentList"/>
    <dgm:cxn modelId="{4E8DCF41-D89B-4BDC-BF3F-FA7D3AF2970E}" type="presOf" srcId="{274FC507-E493-44E0-8C5A-1E83C2DA6F15}" destId="{860C6272-05F2-4D2B-99EF-D9E04F2C0080}" srcOrd="0" destOrd="0" presId="urn:microsoft.com/office/officeart/2008/layout/VerticalAccentList"/>
    <dgm:cxn modelId="{729A6798-A31E-424B-97A1-9284B318237D}" type="presParOf" srcId="{860C6272-05F2-4D2B-99EF-D9E04F2C0080}" destId="{316492AC-B08A-4ED5-95F1-F5B071CF5BE7}" srcOrd="0" destOrd="0" presId="urn:microsoft.com/office/officeart/2008/layout/VerticalAccentList"/>
    <dgm:cxn modelId="{75200CCC-91CE-4BCE-97AA-405BA8B10A95}" type="presParOf" srcId="{316492AC-B08A-4ED5-95F1-F5B071CF5BE7}" destId="{2C8FE840-3A7E-4143-9D11-491C4BDF658A}" srcOrd="0" destOrd="0" presId="urn:microsoft.com/office/officeart/2008/layout/VerticalAccentList"/>
    <dgm:cxn modelId="{0EFBB44B-BD0E-4648-82E8-2A4A0F6E2EBE}" type="presParOf" srcId="{860C6272-05F2-4D2B-99EF-D9E04F2C0080}" destId="{7F07AADA-E1A9-44F1-98F0-DB0FCB32BA79}" srcOrd="1" destOrd="0" presId="urn:microsoft.com/office/officeart/2008/layout/VerticalAccentList"/>
    <dgm:cxn modelId="{118B29F6-F3E3-4E04-B9EB-F06C997BC3A2}" type="presParOf" srcId="{7F07AADA-E1A9-44F1-98F0-DB0FCB32BA79}" destId="{2194F2B0-272E-47C1-84AB-23E7918B039E}" srcOrd="0" destOrd="0" presId="urn:microsoft.com/office/officeart/2008/layout/VerticalAccentList"/>
    <dgm:cxn modelId="{4E03D22F-9739-4FAE-A741-F24F1F2B7024}" type="presParOf" srcId="{7F07AADA-E1A9-44F1-98F0-DB0FCB32BA79}" destId="{19DC00AD-45A4-41B5-859C-B317F3CFF8D1}" srcOrd="1" destOrd="0" presId="urn:microsoft.com/office/officeart/2008/layout/VerticalAccentList"/>
    <dgm:cxn modelId="{55D13E15-BF6E-4B3D-9AE6-304EF59EFA77}" type="presParOf" srcId="{7F07AADA-E1A9-44F1-98F0-DB0FCB32BA79}" destId="{EA5DA287-4D55-4E50-ABB9-96A1B7FF2B30}" srcOrd="2" destOrd="0" presId="urn:microsoft.com/office/officeart/2008/layout/VerticalAccentList"/>
    <dgm:cxn modelId="{476569A4-F699-47CA-B99B-DCA38B5CC0FA}" type="presParOf" srcId="{7F07AADA-E1A9-44F1-98F0-DB0FCB32BA79}" destId="{06829A66-909E-485E-B253-186C99265D00}" srcOrd="3" destOrd="0" presId="urn:microsoft.com/office/officeart/2008/layout/VerticalAccentList"/>
    <dgm:cxn modelId="{B3D40ED0-D418-4A13-8DBB-AF3316EC2F19}" type="presParOf" srcId="{7F07AADA-E1A9-44F1-98F0-DB0FCB32BA79}" destId="{EF6A4A78-7BB5-4010-AD7D-AD5EEB77EE6E}" srcOrd="4" destOrd="0" presId="urn:microsoft.com/office/officeart/2008/layout/VerticalAccentList"/>
    <dgm:cxn modelId="{9A5B1E51-13A1-4D16-825C-44C9A6F0FA25}" type="presParOf" srcId="{7F07AADA-E1A9-44F1-98F0-DB0FCB32BA79}" destId="{1B5242AA-5866-4095-9865-2827D557EDC8}" srcOrd="5" destOrd="0" presId="urn:microsoft.com/office/officeart/2008/layout/VerticalAccentList"/>
    <dgm:cxn modelId="{0A24C60F-6E82-4959-B2EE-DCC94EBA6DFE}" type="presParOf" srcId="{7F07AADA-E1A9-44F1-98F0-DB0FCB32BA79}" destId="{374131DC-BDCB-491A-9D96-48F77E1B693C}" srcOrd="6" destOrd="0" presId="urn:microsoft.com/office/officeart/2008/layout/VerticalAccentList"/>
    <dgm:cxn modelId="{E32167B7-BA1E-47A4-9A44-029D89540067}" type="presParOf" srcId="{7F07AADA-E1A9-44F1-98F0-DB0FCB32BA79}" destId="{AD908E46-3698-44F9-BF91-E0775173AC50}" srcOrd="7" destOrd="0" presId="urn:microsoft.com/office/officeart/2008/layout/VerticalAccentList"/>
    <dgm:cxn modelId="{E6CAB598-8A77-427A-9B0B-B30A141786DB}" type="presParOf" srcId="{860C6272-05F2-4D2B-99EF-D9E04F2C0080}" destId="{56AE6FF3-0180-42AA-828E-C7CB5D53DFA6}" srcOrd="2" destOrd="0" presId="urn:microsoft.com/office/officeart/2008/layout/VerticalAccentList"/>
    <dgm:cxn modelId="{3F2AE151-5A24-425D-8B00-7444CBF2F554}" type="presParOf" srcId="{860C6272-05F2-4D2B-99EF-D9E04F2C0080}" destId="{9D4256E2-EFA9-4AD6-9432-148030D539EB}" srcOrd="3" destOrd="0" presId="urn:microsoft.com/office/officeart/2008/layout/VerticalAccentList"/>
    <dgm:cxn modelId="{330DCAE2-0157-4FE0-BB4B-AFA4FE57B53B}" type="presParOf" srcId="{9D4256E2-EFA9-4AD6-9432-148030D539EB}" destId="{0564DD2F-BA38-4C9C-A8D8-CD2C7160BCF5}" srcOrd="0" destOrd="0" presId="urn:microsoft.com/office/officeart/2008/layout/VerticalAccentList"/>
    <dgm:cxn modelId="{58667B08-502B-4881-B7AD-C7E459705C2C}" type="presParOf" srcId="{860C6272-05F2-4D2B-99EF-D9E04F2C0080}" destId="{73B641CF-704F-4CC3-8D97-92C36ECC37E1}" srcOrd="4" destOrd="0" presId="urn:microsoft.com/office/officeart/2008/layout/VerticalAccentList"/>
    <dgm:cxn modelId="{869E262D-AE5D-4B9A-8341-8BDD706809E7}" type="presParOf" srcId="{73B641CF-704F-4CC3-8D97-92C36ECC37E1}" destId="{A9AC984D-44BC-401D-8049-14332D22E47E}" srcOrd="0" destOrd="0" presId="urn:microsoft.com/office/officeart/2008/layout/VerticalAccentList"/>
    <dgm:cxn modelId="{9603C216-C639-4310-A3A8-169DFFBBECB6}" type="presParOf" srcId="{73B641CF-704F-4CC3-8D97-92C36ECC37E1}" destId="{0A5AC388-8B8B-41D8-855E-478720CDDD8D}" srcOrd="1" destOrd="0" presId="urn:microsoft.com/office/officeart/2008/layout/VerticalAccentList"/>
    <dgm:cxn modelId="{171306EF-9F62-4BBC-B383-9CB98F52289A}" type="presParOf" srcId="{73B641CF-704F-4CC3-8D97-92C36ECC37E1}" destId="{EC5013C2-54E4-448A-B2C0-C779CAD21728}" srcOrd="2" destOrd="0" presId="urn:microsoft.com/office/officeart/2008/layout/VerticalAccentList"/>
    <dgm:cxn modelId="{9F25A097-1F72-4B40-B3F3-7D9BB316EA59}" type="presParOf" srcId="{73B641CF-704F-4CC3-8D97-92C36ECC37E1}" destId="{1D4458E9-359B-4B14-BBA4-AAF4147569DF}" srcOrd="3" destOrd="0" presId="urn:microsoft.com/office/officeart/2008/layout/VerticalAccentList"/>
    <dgm:cxn modelId="{EE50BE70-C042-4A0A-B5FB-D9F1DFC25DDB}" type="presParOf" srcId="{73B641CF-704F-4CC3-8D97-92C36ECC37E1}" destId="{A51F8872-BF67-4EF8-95D7-AE204182CABC}" srcOrd="4" destOrd="0" presId="urn:microsoft.com/office/officeart/2008/layout/VerticalAccentList"/>
    <dgm:cxn modelId="{DB22F38D-83FB-4A47-971E-93D424DB3F61}" type="presParOf" srcId="{73B641CF-704F-4CC3-8D97-92C36ECC37E1}" destId="{5BF7E04B-D8FF-4ABB-A615-BC68953CD666}" srcOrd="5" destOrd="0" presId="urn:microsoft.com/office/officeart/2008/layout/VerticalAccentList"/>
    <dgm:cxn modelId="{E9388781-ABC4-48A0-B54D-330E3E1D51AD}" type="presParOf" srcId="{73B641CF-704F-4CC3-8D97-92C36ECC37E1}" destId="{0D781839-FD2B-4884-9580-41FDD470C571}" srcOrd="6" destOrd="0" presId="urn:microsoft.com/office/officeart/2008/layout/VerticalAccentList"/>
    <dgm:cxn modelId="{B5FCBBE8-8101-478E-858A-07D559E378CF}" type="presParOf" srcId="{73B641CF-704F-4CC3-8D97-92C36ECC37E1}" destId="{3711F025-51FB-462D-85F1-C259C3CC6CA2}" srcOrd="7" destOrd="0" presId="urn:microsoft.com/office/officeart/2008/layout/VerticalAccentList"/>
    <dgm:cxn modelId="{75901EB1-AE68-48A7-8241-F50178F576F4}" type="presParOf" srcId="{860C6272-05F2-4D2B-99EF-D9E04F2C0080}" destId="{54ED5480-F359-42A2-82B1-A860D8338823}" srcOrd="5" destOrd="0" presId="urn:microsoft.com/office/officeart/2008/layout/VerticalAccentList"/>
    <dgm:cxn modelId="{846CD133-568D-426A-8B5B-169973CA0E80}" type="presParOf" srcId="{860C6272-05F2-4D2B-99EF-D9E04F2C0080}" destId="{7DFF7165-34F0-4E26-97EA-AEB6ACF02579}" srcOrd="6" destOrd="0" presId="urn:microsoft.com/office/officeart/2008/layout/VerticalAccentList"/>
    <dgm:cxn modelId="{22566825-F39E-4D8A-96BF-22D9BCB02AFA}" type="presParOf" srcId="{7DFF7165-34F0-4E26-97EA-AEB6ACF02579}" destId="{2C03DDF4-9402-4B22-95B9-1DB3DEF2DEC9}" srcOrd="0" destOrd="0" presId="urn:microsoft.com/office/officeart/2008/layout/VerticalAccentList"/>
    <dgm:cxn modelId="{979D9E50-79E2-4F66-B9AB-65AD09BD7137}" type="presParOf" srcId="{860C6272-05F2-4D2B-99EF-D9E04F2C0080}" destId="{4F2F619F-0ACF-4133-BE4A-B63F2769D0BD}" srcOrd="7" destOrd="0" presId="urn:microsoft.com/office/officeart/2008/layout/VerticalAccentList"/>
    <dgm:cxn modelId="{3A44D53E-51B8-4030-89A1-FAD3BCE21971}" type="presParOf" srcId="{4F2F619F-0ACF-4133-BE4A-B63F2769D0BD}" destId="{A51E97EA-D7D8-4A9C-988D-86B355C3AB7D}" srcOrd="0" destOrd="0" presId="urn:microsoft.com/office/officeart/2008/layout/VerticalAccentList"/>
    <dgm:cxn modelId="{2FA152D4-FE64-4B09-91CD-C5AA64E8BDB6}" type="presParOf" srcId="{4F2F619F-0ACF-4133-BE4A-B63F2769D0BD}" destId="{91F147C7-7B05-4CD8-B666-BD4B2BF6C72E}" srcOrd="1" destOrd="0" presId="urn:microsoft.com/office/officeart/2008/layout/VerticalAccentList"/>
    <dgm:cxn modelId="{42975301-E971-4C90-89BE-0F3960BC29FD}" type="presParOf" srcId="{4F2F619F-0ACF-4133-BE4A-B63F2769D0BD}" destId="{44AA0604-26DC-467D-B4EB-61700085BD3C}" srcOrd="2" destOrd="0" presId="urn:microsoft.com/office/officeart/2008/layout/VerticalAccentList"/>
    <dgm:cxn modelId="{97F9CC29-0074-4199-B19A-E642D1C12CD4}" type="presParOf" srcId="{4F2F619F-0ACF-4133-BE4A-B63F2769D0BD}" destId="{C7154AB7-2978-4753-AEA8-45E0526E8B55}" srcOrd="3" destOrd="0" presId="urn:microsoft.com/office/officeart/2008/layout/VerticalAccentList"/>
    <dgm:cxn modelId="{31502722-ED68-490C-9552-35E4FB9DDECC}" type="presParOf" srcId="{4F2F619F-0ACF-4133-BE4A-B63F2769D0BD}" destId="{E21C83AF-5102-460F-A088-1777CFA85562}" srcOrd="4" destOrd="0" presId="urn:microsoft.com/office/officeart/2008/layout/VerticalAccentList"/>
    <dgm:cxn modelId="{DFE065E7-C6FD-45A5-854E-50653B5EA9A4}" type="presParOf" srcId="{4F2F619F-0ACF-4133-BE4A-B63F2769D0BD}" destId="{38E60CE3-766C-4C9C-A4CE-A33AB7CC6C12}" srcOrd="5" destOrd="0" presId="urn:microsoft.com/office/officeart/2008/layout/VerticalAccentList"/>
    <dgm:cxn modelId="{F3EFDB40-A2DF-49E6-925D-9E49193E6FF8}" type="presParOf" srcId="{4F2F619F-0ACF-4133-BE4A-B63F2769D0BD}" destId="{B973C012-EAD0-4958-B5E3-71566AAD6365}" srcOrd="6" destOrd="0" presId="urn:microsoft.com/office/officeart/2008/layout/VerticalAccentList"/>
    <dgm:cxn modelId="{C59098D3-878E-4DDD-AB42-442F30E54D15}" type="presParOf" srcId="{4F2F619F-0ACF-4133-BE4A-B63F2769D0BD}" destId="{AFC92936-AC15-492F-A7B6-40E957EAF4DD}"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B65F28-4460-4010-966C-B122B0C1D832}" type="doc">
      <dgm:prSet loTypeId="urn:microsoft.com/office/officeart/2008/layout/VerticalCurvedList" loCatId="list" qsTypeId="urn:microsoft.com/office/officeart/2005/8/quickstyle/simple1" qsCatId="simple" csTypeId="urn:microsoft.com/office/officeart/2005/8/colors/accent1_2" csCatId="accent1" phldr="1"/>
      <dgm:spPr/>
    </dgm:pt>
    <dgm:pt modelId="{40E93249-5B3A-4DFF-92B3-973B65281ACC}">
      <dgm:prSet custT="1"/>
      <dgm:spPr/>
      <dgm:t>
        <a:bodyPr/>
        <a:lstStyle/>
        <a:p>
          <a:pPr rtl="1"/>
          <a:r>
            <a:rPr lang="ar-EG" b="0" dirty="0" smtClean="0">
              <a:solidFill>
                <a:schemeClr val="tx1"/>
              </a:solidFill>
            </a:rPr>
            <a:t>أولا :النظرية الكلاسيكية (التقليدية):</a:t>
          </a:r>
          <a:endParaRPr lang="ar-EG" b="0" dirty="0">
            <a:solidFill>
              <a:schemeClr val="tx1"/>
            </a:solidFill>
          </a:endParaRPr>
        </a:p>
      </dgm:t>
    </dgm:pt>
    <dgm:pt modelId="{CCC4C3C0-058A-496A-94B1-EA5063EEE0EA}" type="parTrans" cxnId="{64C35144-AF4A-4B9C-BE10-CEDFAE100F90}">
      <dgm:prSet/>
      <dgm:spPr/>
      <dgm:t>
        <a:bodyPr/>
        <a:lstStyle/>
        <a:p>
          <a:pPr rtl="1"/>
          <a:endParaRPr lang="ar-EG"/>
        </a:p>
      </dgm:t>
    </dgm:pt>
    <dgm:pt modelId="{13E908BA-7F9E-4715-A2F2-7620061D34B1}" type="sibTrans" cxnId="{64C35144-AF4A-4B9C-BE10-CEDFAE100F90}">
      <dgm:prSet/>
      <dgm:spPr/>
      <dgm:t>
        <a:bodyPr/>
        <a:lstStyle/>
        <a:p>
          <a:pPr rtl="1"/>
          <a:endParaRPr lang="ar-EG"/>
        </a:p>
      </dgm:t>
    </dgm:pt>
    <dgm:pt modelId="{0DD08845-F073-4EA8-84BA-C8D16D26F9DA}">
      <dgm:prSet custT="1"/>
      <dgm:spPr/>
      <dgm:t>
        <a:bodyPr/>
        <a:lstStyle/>
        <a:p>
          <a:pPr rtl="1"/>
          <a:r>
            <a:rPr lang="ar-EG" sz="2800" dirty="0" smtClean="0">
              <a:solidFill>
                <a:srgbClr val="7030A0"/>
              </a:solidFill>
            </a:rPr>
            <a:t>2. نطاق الإشراف.</a:t>
          </a:r>
          <a:endParaRPr lang="ar-EG" sz="2800" dirty="0">
            <a:solidFill>
              <a:srgbClr val="7030A0"/>
            </a:solidFill>
          </a:endParaRPr>
        </a:p>
      </dgm:t>
    </dgm:pt>
    <dgm:pt modelId="{E0E53317-2DCE-4C99-8BBB-6C1E58319AC8}" type="parTrans" cxnId="{C1DE1C38-4097-4B34-8D8D-003104D3D18D}">
      <dgm:prSet/>
      <dgm:spPr/>
      <dgm:t>
        <a:bodyPr/>
        <a:lstStyle/>
        <a:p>
          <a:pPr rtl="1"/>
          <a:endParaRPr lang="ar-EG"/>
        </a:p>
      </dgm:t>
    </dgm:pt>
    <dgm:pt modelId="{D429DD6E-C947-4508-A9BB-0C7C3594DACE}" type="sibTrans" cxnId="{C1DE1C38-4097-4B34-8D8D-003104D3D18D}">
      <dgm:prSet/>
      <dgm:spPr/>
      <dgm:t>
        <a:bodyPr/>
        <a:lstStyle/>
        <a:p>
          <a:pPr rtl="1"/>
          <a:endParaRPr lang="ar-EG"/>
        </a:p>
      </dgm:t>
    </dgm:pt>
    <dgm:pt modelId="{3B2B3EE3-62E1-4AF8-9D90-8636FC5C200F}">
      <dgm:prSet custT="1"/>
      <dgm:spPr/>
      <dgm:t>
        <a:bodyPr/>
        <a:lstStyle/>
        <a:p>
          <a:pPr rtl="1"/>
          <a:r>
            <a:rPr lang="ar-EG" sz="2800" dirty="0" smtClean="0">
              <a:solidFill>
                <a:srgbClr val="7030A0"/>
              </a:solidFill>
            </a:rPr>
            <a:t>3. التدرج الرئاسي أو التدرج الهرمي (الهيكل).</a:t>
          </a:r>
          <a:endParaRPr lang="ar-EG" sz="2800" dirty="0">
            <a:solidFill>
              <a:srgbClr val="7030A0"/>
            </a:solidFill>
          </a:endParaRPr>
        </a:p>
      </dgm:t>
    </dgm:pt>
    <dgm:pt modelId="{CA65F3D5-ABEE-4884-A64D-B6E0C3288E7C}" type="parTrans" cxnId="{13C37DC8-4A66-47D2-9053-809795FD49F9}">
      <dgm:prSet/>
      <dgm:spPr/>
      <dgm:t>
        <a:bodyPr/>
        <a:lstStyle/>
        <a:p>
          <a:pPr rtl="1"/>
          <a:endParaRPr lang="ar-EG"/>
        </a:p>
      </dgm:t>
    </dgm:pt>
    <dgm:pt modelId="{F30A0456-72A1-4CDB-B5F9-87078FAAB142}" type="sibTrans" cxnId="{13C37DC8-4A66-47D2-9053-809795FD49F9}">
      <dgm:prSet/>
      <dgm:spPr/>
      <dgm:t>
        <a:bodyPr/>
        <a:lstStyle/>
        <a:p>
          <a:pPr rtl="1"/>
          <a:endParaRPr lang="ar-EG"/>
        </a:p>
      </dgm:t>
    </dgm:pt>
    <dgm:pt modelId="{F7E2036A-5515-4AAD-8D7A-C5CF7F78BF2E}">
      <dgm:prSet custT="1"/>
      <dgm:spPr/>
      <dgm:t>
        <a:bodyPr/>
        <a:lstStyle/>
        <a:p>
          <a:pPr rtl="1"/>
          <a:r>
            <a:rPr lang="ar-EG" sz="2800" dirty="0" smtClean="0">
              <a:solidFill>
                <a:srgbClr val="7030A0"/>
              </a:solidFill>
            </a:rPr>
            <a:t>4. المشورة والخدمات المعاونة المتخصصة</a:t>
          </a:r>
          <a:endParaRPr lang="ar-EG" sz="2800" dirty="0">
            <a:solidFill>
              <a:srgbClr val="7030A0"/>
            </a:solidFill>
          </a:endParaRPr>
        </a:p>
      </dgm:t>
    </dgm:pt>
    <dgm:pt modelId="{1852753D-FE4D-4B31-986E-429A1345537B}" type="parTrans" cxnId="{6096B5EA-423F-4F97-832E-38338B28DCCF}">
      <dgm:prSet/>
      <dgm:spPr/>
      <dgm:t>
        <a:bodyPr/>
        <a:lstStyle/>
        <a:p>
          <a:pPr rtl="1"/>
          <a:endParaRPr lang="ar-EG"/>
        </a:p>
      </dgm:t>
    </dgm:pt>
    <dgm:pt modelId="{9678CF46-07BF-49A0-AA9D-4D344E117705}" type="sibTrans" cxnId="{6096B5EA-423F-4F97-832E-38338B28DCCF}">
      <dgm:prSet/>
      <dgm:spPr/>
      <dgm:t>
        <a:bodyPr/>
        <a:lstStyle/>
        <a:p>
          <a:pPr rtl="1"/>
          <a:endParaRPr lang="ar-EG"/>
        </a:p>
      </dgm:t>
    </dgm:pt>
    <dgm:pt modelId="{4EDB8C0F-A904-438C-975A-63F4DD3B6A4F}">
      <dgm:prSet custT="1"/>
      <dgm:spPr/>
      <dgm:t>
        <a:bodyPr/>
        <a:lstStyle/>
        <a:p>
          <a:pPr rtl="1"/>
          <a:r>
            <a:rPr lang="ar-EG" sz="1600" dirty="0" smtClean="0"/>
            <a:t>1. </a:t>
          </a:r>
          <a:r>
            <a:rPr lang="ar-EG" sz="2800" dirty="0" smtClean="0">
              <a:solidFill>
                <a:srgbClr val="7030A0"/>
              </a:solidFill>
            </a:rPr>
            <a:t>تقسيم العمل.</a:t>
          </a:r>
          <a:endParaRPr lang="ar-EG" dirty="0"/>
        </a:p>
      </dgm:t>
    </dgm:pt>
    <dgm:pt modelId="{F48FE6F7-D173-404C-B893-6FEC1B18936E}" type="parTrans" cxnId="{A3E07457-4083-422C-86C8-0ABC3A1FF6FD}">
      <dgm:prSet/>
      <dgm:spPr/>
      <dgm:t>
        <a:bodyPr/>
        <a:lstStyle/>
        <a:p>
          <a:pPr rtl="1"/>
          <a:endParaRPr lang="ar-EG"/>
        </a:p>
      </dgm:t>
    </dgm:pt>
    <dgm:pt modelId="{2D86CA2A-5196-4635-8211-C87FEAA0124D}" type="sibTrans" cxnId="{A3E07457-4083-422C-86C8-0ABC3A1FF6FD}">
      <dgm:prSet/>
      <dgm:spPr/>
      <dgm:t>
        <a:bodyPr/>
        <a:lstStyle/>
        <a:p>
          <a:pPr rtl="1"/>
          <a:endParaRPr lang="ar-EG"/>
        </a:p>
      </dgm:t>
    </dgm:pt>
    <dgm:pt modelId="{9D2E3DA4-EBDB-40E9-A9C2-87A632807A51}" type="pres">
      <dgm:prSet presAssocID="{4EB65F28-4460-4010-966C-B122B0C1D832}" presName="Name0" presStyleCnt="0">
        <dgm:presLayoutVars>
          <dgm:chMax val="7"/>
          <dgm:chPref val="7"/>
          <dgm:dir/>
        </dgm:presLayoutVars>
      </dgm:prSet>
      <dgm:spPr/>
    </dgm:pt>
    <dgm:pt modelId="{3228CC69-CC46-44ED-B45A-DE57681B1E0F}" type="pres">
      <dgm:prSet presAssocID="{4EB65F28-4460-4010-966C-B122B0C1D832}" presName="Name1" presStyleCnt="0"/>
      <dgm:spPr/>
    </dgm:pt>
    <dgm:pt modelId="{20AB7DDE-DACB-44E0-9561-E00DB7C77917}" type="pres">
      <dgm:prSet presAssocID="{4EB65F28-4460-4010-966C-B122B0C1D832}" presName="cycle" presStyleCnt="0"/>
      <dgm:spPr/>
    </dgm:pt>
    <dgm:pt modelId="{25D234D1-A560-4213-8866-75B88284C20A}" type="pres">
      <dgm:prSet presAssocID="{4EB65F28-4460-4010-966C-B122B0C1D832}" presName="srcNode" presStyleLbl="node1" presStyleIdx="0" presStyleCnt="5"/>
      <dgm:spPr/>
    </dgm:pt>
    <dgm:pt modelId="{256D0B20-8419-4F16-AE06-3A02BFDC134A}" type="pres">
      <dgm:prSet presAssocID="{4EB65F28-4460-4010-966C-B122B0C1D832}" presName="conn" presStyleLbl="parChTrans1D2" presStyleIdx="0" presStyleCnt="1"/>
      <dgm:spPr/>
    </dgm:pt>
    <dgm:pt modelId="{55A5A01D-46AF-426A-90FC-F2F150719AC6}" type="pres">
      <dgm:prSet presAssocID="{4EB65F28-4460-4010-966C-B122B0C1D832}" presName="extraNode" presStyleLbl="node1" presStyleIdx="0" presStyleCnt="5"/>
      <dgm:spPr/>
    </dgm:pt>
    <dgm:pt modelId="{05F5DB41-9116-4B8D-8A49-90FB051FC4CE}" type="pres">
      <dgm:prSet presAssocID="{4EB65F28-4460-4010-966C-B122B0C1D832}" presName="dstNode" presStyleLbl="node1" presStyleIdx="0" presStyleCnt="5"/>
      <dgm:spPr/>
    </dgm:pt>
    <dgm:pt modelId="{142EEE60-77E7-4D61-B7B2-9C27116F107C}" type="pres">
      <dgm:prSet presAssocID="{40E93249-5B3A-4DFF-92B3-973B65281ACC}" presName="text_1" presStyleLbl="node1" presStyleIdx="0" presStyleCnt="5">
        <dgm:presLayoutVars>
          <dgm:bulletEnabled val="1"/>
        </dgm:presLayoutVars>
      </dgm:prSet>
      <dgm:spPr/>
      <dgm:t>
        <a:bodyPr/>
        <a:lstStyle/>
        <a:p>
          <a:pPr rtl="1"/>
          <a:endParaRPr lang="ar-EG"/>
        </a:p>
      </dgm:t>
    </dgm:pt>
    <dgm:pt modelId="{D95D7C35-49A2-4D81-A287-A4BB6D6C9F34}" type="pres">
      <dgm:prSet presAssocID="{40E93249-5B3A-4DFF-92B3-973B65281ACC}" presName="accent_1" presStyleCnt="0"/>
      <dgm:spPr/>
    </dgm:pt>
    <dgm:pt modelId="{F5497539-50B2-46A5-B20A-92E7A346A009}" type="pres">
      <dgm:prSet presAssocID="{40E93249-5B3A-4DFF-92B3-973B65281ACC}" presName="accentRepeatNode" presStyleLbl="solidFgAcc1" presStyleIdx="0" presStyleCnt="5"/>
      <dgm:spPr/>
    </dgm:pt>
    <dgm:pt modelId="{95761150-32AB-47EF-8C9D-97CD402DE0D7}" type="pres">
      <dgm:prSet presAssocID="{4EDB8C0F-A904-438C-975A-63F4DD3B6A4F}" presName="text_2" presStyleLbl="node1" presStyleIdx="1" presStyleCnt="5">
        <dgm:presLayoutVars>
          <dgm:bulletEnabled val="1"/>
        </dgm:presLayoutVars>
      </dgm:prSet>
      <dgm:spPr/>
    </dgm:pt>
    <dgm:pt modelId="{8FFB2107-479B-43AD-90F4-F7856B459B54}" type="pres">
      <dgm:prSet presAssocID="{4EDB8C0F-A904-438C-975A-63F4DD3B6A4F}" presName="accent_2" presStyleCnt="0"/>
      <dgm:spPr/>
    </dgm:pt>
    <dgm:pt modelId="{D4E84D46-6028-424C-A726-F021840B1309}" type="pres">
      <dgm:prSet presAssocID="{4EDB8C0F-A904-438C-975A-63F4DD3B6A4F}" presName="accentRepeatNode" presStyleLbl="solidFgAcc1" presStyleIdx="1" presStyleCnt="5"/>
      <dgm:spPr/>
    </dgm:pt>
    <dgm:pt modelId="{24E32297-2E28-466F-BFED-053AFA2F9E54}" type="pres">
      <dgm:prSet presAssocID="{0DD08845-F073-4EA8-84BA-C8D16D26F9DA}" presName="text_3" presStyleLbl="node1" presStyleIdx="2" presStyleCnt="5">
        <dgm:presLayoutVars>
          <dgm:bulletEnabled val="1"/>
        </dgm:presLayoutVars>
      </dgm:prSet>
      <dgm:spPr/>
    </dgm:pt>
    <dgm:pt modelId="{5C728519-5082-4C0D-AE0E-37BD74521372}" type="pres">
      <dgm:prSet presAssocID="{0DD08845-F073-4EA8-84BA-C8D16D26F9DA}" presName="accent_3" presStyleCnt="0"/>
      <dgm:spPr/>
    </dgm:pt>
    <dgm:pt modelId="{A67F4B71-B458-4C69-8FB1-A688609A10DC}" type="pres">
      <dgm:prSet presAssocID="{0DD08845-F073-4EA8-84BA-C8D16D26F9DA}" presName="accentRepeatNode" presStyleLbl="solidFgAcc1" presStyleIdx="2" presStyleCnt="5"/>
      <dgm:spPr/>
    </dgm:pt>
    <dgm:pt modelId="{1D7FF51F-775A-4FA3-B463-77D6DD514E31}" type="pres">
      <dgm:prSet presAssocID="{3B2B3EE3-62E1-4AF8-9D90-8636FC5C200F}" presName="text_4" presStyleLbl="node1" presStyleIdx="3" presStyleCnt="5">
        <dgm:presLayoutVars>
          <dgm:bulletEnabled val="1"/>
        </dgm:presLayoutVars>
      </dgm:prSet>
      <dgm:spPr/>
    </dgm:pt>
    <dgm:pt modelId="{6477EF53-2A10-47A5-8A19-2233760C8246}" type="pres">
      <dgm:prSet presAssocID="{3B2B3EE3-62E1-4AF8-9D90-8636FC5C200F}" presName="accent_4" presStyleCnt="0"/>
      <dgm:spPr/>
    </dgm:pt>
    <dgm:pt modelId="{4C32A5F3-C0FF-418D-8C18-544523CAD30D}" type="pres">
      <dgm:prSet presAssocID="{3B2B3EE3-62E1-4AF8-9D90-8636FC5C200F}" presName="accentRepeatNode" presStyleLbl="solidFgAcc1" presStyleIdx="3" presStyleCnt="5"/>
      <dgm:spPr/>
    </dgm:pt>
    <dgm:pt modelId="{280607A9-619A-40C7-B6CB-73ABDA7588E7}" type="pres">
      <dgm:prSet presAssocID="{F7E2036A-5515-4AAD-8D7A-C5CF7F78BF2E}" presName="text_5" presStyleLbl="node1" presStyleIdx="4" presStyleCnt="5">
        <dgm:presLayoutVars>
          <dgm:bulletEnabled val="1"/>
        </dgm:presLayoutVars>
      </dgm:prSet>
      <dgm:spPr/>
    </dgm:pt>
    <dgm:pt modelId="{6251FD81-132C-4691-9780-D1EA74CA3B53}" type="pres">
      <dgm:prSet presAssocID="{F7E2036A-5515-4AAD-8D7A-C5CF7F78BF2E}" presName="accent_5" presStyleCnt="0"/>
      <dgm:spPr/>
    </dgm:pt>
    <dgm:pt modelId="{2ED4AEA0-DBC3-41A6-B93F-EE882C0C97E8}" type="pres">
      <dgm:prSet presAssocID="{F7E2036A-5515-4AAD-8D7A-C5CF7F78BF2E}" presName="accentRepeatNode" presStyleLbl="solidFgAcc1" presStyleIdx="4" presStyleCnt="5"/>
      <dgm:spPr/>
    </dgm:pt>
  </dgm:ptLst>
  <dgm:cxnLst>
    <dgm:cxn modelId="{BD0E05CE-1F53-4626-AA4C-E87837A52662}" type="presOf" srcId="{13E908BA-7F9E-4715-A2F2-7620061D34B1}" destId="{256D0B20-8419-4F16-AE06-3A02BFDC134A}" srcOrd="0" destOrd="0" presId="urn:microsoft.com/office/officeart/2008/layout/VerticalCurvedList"/>
    <dgm:cxn modelId="{8599CFF9-E059-49BE-AAA7-33826CAA5A4D}" type="presOf" srcId="{F7E2036A-5515-4AAD-8D7A-C5CF7F78BF2E}" destId="{280607A9-619A-40C7-B6CB-73ABDA7588E7}" srcOrd="0" destOrd="0" presId="urn:microsoft.com/office/officeart/2008/layout/VerticalCurvedList"/>
    <dgm:cxn modelId="{577C0724-8260-48C0-A1DB-6E52A6517C6C}" type="presOf" srcId="{4EDB8C0F-A904-438C-975A-63F4DD3B6A4F}" destId="{95761150-32AB-47EF-8C9D-97CD402DE0D7}" srcOrd="0" destOrd="0" presId="urn:microsoft.com/office/officeart/2008/layout/VerticalCurvedList"/>
    <dgm:cxn modelId="{FCEBB68F-0381-4F74-B083-71A35A8B4553}" type="presOf" srcId="{0DD08845-F073-4EA8-84BA-C8D16D26F9DA}" destId="{24E32297-2E28-466F-BFED-053AFA2F9E54}" srcOrd="0" destOrd="0" presId="urn:microsoft.com/office/officeart/2008/layout/VerticalCurvedList"/>
    <dgm:cxn modelId="{6096B5EA-423F-4F97-832E-38338B28DCCF}" srcId="{4EB65F28-4460-4010-966C-B122B0C1D832}" destId="{F7E2036A-5515-4AAD-8D7A-C5CF7F78BF2E}" srcOrd="4" destOrd="0" parTransId="{1852753D-FE4D-4B31-986E-429A1345537B}" sibTransId="{9678CF46-07BF-49A0-AA9D-4D344E117705}"/>
    <dgm:cxn modelId="{A3E07457-4083-422C-86C8-0ABC3A1FF6FD}" srcId="{4EB65F28-4460-4010-966C-B122B0C1D832}" destId="{4EDB8C0F-A904-438C-975A-63F4DD3B6A4F}" srcOrd="1" destOrd="0" parTransId="{F48FE6F7-D173-404C-B893-6FEC1B18936E}" sibTransId="{2D86CA2A-5196-4635-8211-C87FEAA0124D}"/>
    <dgm:cxn modelId="{0343EBAD-34DF-4E5B-8B92-4EDFAC4488CF}" type="presOf" srcId="{40E93249-5B3A-4DFF-92B3-973B65281ACC}" destId="{142EEE60-77E7-4D61-B7B2-9C27116F107C}" srcOrd="0" destOrd="0" presId="urn:microsoft.com/office/officeart/2008/layout/VerticalCurvedList"/>
    <dgm:cxn modelId="{64C35144-AF4A-4B9C-BE10-CEDFAE100F90}" srcId="{4EB65F28-4460-4010-966C-B122B0C1D832}" destId="{40E93249-5B3A-4DFF-92B3-973B65281ACC}" srcOrd="0" destOrd="0" parTransId="{CCC4C3C0-058A-496A-94B1-EA5063EEE0EA}" sibTransId="{13E908BA-7F9E-4715-A2F2-7620061D34B1}"/>
    <dgm:cxn modelId="{13C37DC8-4A66-47D2-9053-809795FD49F9}" srcId="{4EB65F28-4460-4010-966C-B122B0C1D832}" destId="{3B2B3EE3-62E1-4AF8-9D90-8636FC5C200F}" srcOrd="3" destOrd="0" parTransId="{CA65F3D5-ABEE-4884-A64D-B6E0C3288E7C}" sibTransId="{F30A0456-72A1-4CDB-B5F9-87078FAAB142}"/>
    <dgm:cxn modelId="{037BEFAC-9D6F-4731-B624-F4EB51C6BF3A}" type="presOf" srcId="{3B2B3EE3-62E1-4AF8-9D90-8636FC5C200F}" destId="{1D7FF51F-775A-4FA3-B463-77D6DD514E31}" srcOrd="0" destOrd="0" presId="urn:microsoft.com/office/officeart/2008/layout/VerticalCurvedList"/>
    <dgm:cxn modelId="{0519C7EE-4B32-49D0-BF0D-493D3F826541}" type="presOf" srcId="{4EB65F28-4460-4010-966C-B122B0C1D832}" destId="{9D2E3DA4-EBDB-40E9-A9C2-87A632807A51}" srcOrd="0" destOrd="0" presId="urn:microsoft.com/office/officeart/2008/layout/VerticalCurvedList"/>
    <dgm:cxn modelId="{C1DE1C38-4097-4B34-8D8D-003104D3D18D}" srcId="{4EB65F28-4460-4010-966C-B122B0C1D832}" destId="{0DD08845-F073-4EA8-84BA-C8D16D26F9DA}" srcOrd="2" destOrd="0" parTransId="{E0E53317-2DCE-4C99-8BBB-6C1E58319AC8}" sibTransId="{D429DD6E-C947-4508-A9BB-0C7C3594DACE}"/>
    <dgm:cxn modelId="{C43D169D-1686-4F3F-AE24-C80936AA1CA7}" type="presParOf" srcId="{9D2E3DA4-EBDB-40E9-A9C2-87A632807A51}" destId="{3228CC69-CC46-44ED-B45A-DE57681B1E0F}" srcOrd="0" destOrd="0" presId="urn:microsoft.com/office/officeart/2008/layout/VerticalCurvedList"/>
    <dgm:cxn modelId="{8B524107-A53F-4BF6-B00B-967D4915CA66}" type="presParOf" srcId="{3228CC69-CC46-44ED-B45A-DE57681B1E0F}" destId="{20AB7DDE-DACB-44E0-9561-E00DB7C77917}" srcOrd="0" destOrd="0" presId="urn:microsoft.com/office/officeart/2008/layout/VerticalCurvedList"/>
    <dgm:cxn modelId="{DF9D50C3-CAB8-4F62-ACC8-8267E261A21D}" type="presParOf" srcId="{20AB7DDE-DACB-44E0-9561-E00DB7C77917}" destId="{25D234D1-A560-4213-8866-75B88284C20A}" srcOrd="0" destOrd="0" presId="urn:microsoft.com/office/officeart/2008/layout/VerticalCurvedList"/>
    <dgm:cxn modelId="{FAA7C5D1-840C-452A-AE76-FDACCEE8A20D}" type="presParOf" srcId="{20AB7DDE-DACB-44E0-9561-E00DB7C77917}" destId="{256D0B20-8419-4F16-AE06-3A02BFDC134A}" srcOrd="1" destOrd="0" presId="urn:microsoft.com/office/officeart/2008/layout/VerticalCurvedList"/>
    <dgm:cxn modelId="{C3D07400-AEAB-4ED5-8B39-BA431EA5014D}" type="presParOf" srcId="{20AB7DDE-DACB-44E0-9561-E00DB7C77917}" destId="{55A5A01D-46AF-426A-90FC-F2F150719AC6}" srcOrd="2" destOrd="0" presId="urn:microsoft.com/office/officeart/2008/layout/VerticalCurvedList"/>
    <dgm:cxn modelId="{F6B2FAE0-F5FC-492C-840D-A7E4C0ADACA6}" type="presParOf" srcId="{20AB7DDE-DACB-44E0-9561-E00DB7C77917}" destId="{05F5DB41-9116-4B8D-8A49-90FB051FC4CE}" srcOrd="3" destOrd="0" presId="urn:microsoft.com/office/officeart/2008/layout/VerticalCurvedList"/>
    <dgm:cxn modelId="{6A3D95C7-A8B1-4E24-A2CA-5D82A71C9EE3}" type="presParOf" srcId="{3228CC69-CC46-44ED-B45A-DE57681B1E0F}" destId="{142EEE60-77E7-4D61-B7B2-9C27116F107C}" srcOrd="1" destOrd="0" presId="urn:microsoft.com/office/officeart/2008/layout/VerticalCurvedList"/>
    <dgm:cxn modelId="{C053E0F8-3658-434B-A282-DEC5D8D3BFCF}" type="presParOf" srcId="{3228CC69-CC46-44ED-B45A-DE57681B1E0F}" destId="{D95D7C35-49A2-4D81-A287-A4BB6D6C9F34}" srcOrd="2" destOrd="0" presId="urn:microsoft.com/office/officeart/2008/layout/VerticalCurvedList"/>
    <dgm:cxn modelId="{0C02E9FD-E3C1-4A2E-A344-41E07D7661C4}" type="presParOf" srcId="{D95D7C35-49A2-4D81-A287-A4BB6D6C9F34}" destId="{F5497539-50B2-46A5-B20A-92E7A346A009}" srcOrd="0" destOrd="0" presId="urn:microsoft.com/office/officeart/2008/layout/VerticalCurvedList"/>
    <dgm:cxn modelId="{6EFBEEAC-D067-4BCD-9AB8-82AA0D5A3CA5}" type="presParOf" srcId="{3228CC69-CC46-44ED-B45A-DE57681B1E0F}" destId="{95761150-32AB-47EF-8C9D-97CD402DE0D7}" srcOrd="3" destOrd="0" presId="urn:microsoft.com/office/officeart/2008/layout/VerticalCurvedList"/>
    <dgm:cxn modelId="{C2C6DA68-A07B-41AF-A172-0AB0B09686AF}" type="presParOf" srcId="{3228CC69-CC46-44ED-B45A-DE57681B1E0F}" destId="{8FFB2107-479B-43AD-90F4-F7856B459B54}" srcOrd="4" destOrd="0" presId="urn:microsoft.com/office/officeart/2008/layout/VerticalCurvedList"/>
    <dgm:cxn modelId="{A99D0B9F-00C5-4155-8ACB-9B6D1A23904E}" type="presParOf" srcId="{8FFB2107-479B-43AD-90F4-F7856B459B54}" destId="{D4E84D46-6028-424C-A726-F021840B1309}" srcOrd="0" destOrd="0" presId="urn:microsoft.com/office/officeart/2008/layout/VerticalCurvedList"/>
    <dgm:cxn modelId="{CCBF9A4B-459D-44FA-9780-5DD07450879F}" type="presParOf" srcId="{3228CC69-CC46-44ED-B45A-DE57681B1E0F}" destId="{24E32297-2E28-466F-BFED-053AFA2F9E54}" srcOrd="5" destOrd="0" presId="urn:microsoft.com/office/officeart/2008/layout/VerticalCurvedList"/>
    <dgm:cxn modelId="{5F8C34A4-2FB1-4F84-9BC3-2338F30DD178}" type="presParOf" srcId="{3228CC69-CC46-44ED-B45A-DE57681B1E0F}" destId="{5C728519-5082-4C0D-AE0E-37BD74521372}" srcOrd="6" destOrd="0" presId="urn:microsoft.com/office/officeart/2008/layout/VerticalCurvedList"/>
    <dgm:cxn modelId="{818E3E78-DE1C-4598-B7FF-78BB50BBC525}" type="presParOf" srcId="{5C728519-5082-4C0D-AE0E-37BD74521372}" destId="{A67F4B71-B458-4C69-8FB1-A688609A10DC}" srcOrd="0" destOrd="0" presId="urn:microsoft.com/office/officeart/2008/layout/VerticalCurvedList"/>
    <dgm:cxn modelId="{2B2AA324-6052-4FD6-A380-8BB9E486FAA9}" type="presParOf" srcId="{3228CC69-CC46-44ED-B45A-DE57681B1E0F}" destId="{1D7FF51F-775A-4FA3-B463-77D6DD514E31}" srcOrd="7" destOrd="0" presId="urn:microsoft.com/office/officeart/2008/layout/VerticalCurvedList"/>
    <dgm:cxn modelId="{4B8E9C21-035C-4A07-BB1F-81FFF4470FCE}" type="presParOf" srcId="{3228CC69-CC46-44ED-B45A-DE57681B1E0F}" destId="{6477EF53-2A10-47A5-8A19-2233760C8246}" srcOrd="8" destOrd="0" presId="urn:microsoft.com/office/officeart/2008/layout/VerticalCurvedList"/>
    <dgm:cxn modelId="{AF46BC45-18BC-4094-8736-B8E6909046DE}" type="presParOf" srcId="{6477EF53-2A10-47A5-8A19-2233760C8246}" destId="{4C32A5F3-C0FF-418D-8C18-544523CAD30D}" srcOrd="0" destOrd="0" presId="urn:microsoft.com/office/officeart/2008/layout/VerticalCurvedList"/>
    <dgm:cxn modelId="{7A7EBFDB-CBC1-470B-8288-74624338093A}" type="presParOf" srcId="{3228CC69-CC46-44ED-B45A-DE57681B1E0F}" destId="{280607A9-619A-40C7-B6CB-73ABDA7588E7}" srcOrd="9" destOrd="0" presId="urn:microsoft.com/office/officeart/2008/layout/VerticalCurvedList"/>
    <dgm:cxn modelId="{BD90EC18-7F98-467F-AF56-DB5356888B27}" type="presParOf" srcId="{3228CC69-CC46-44ED-B45A-DE57681B1E0F}" destId="{6251FD81-132C-4691-9780-D1EA74CA3B53}" srcOrd="10" destOrd="0" presId="urn:microsoft.com/office/officeart/2008/layout/VerticalCurvedList"/>
    <dgm:cxn modelId="{10A13AAB-6E2A-45D7-9B41-78B6F90FC061}" type="presParOf" srcId="{6251FD81-132C-4691-9780-D1EA74CA3B53}" destId="{2ED4AEA0-DBC3-41A6-B93F-EE882C0C97E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34960C-EB35-4F5A-BB19-0E977527E4F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pPr rtl="1"/>
          <a:endParaRPr lang="ar-EG"/>
        </a:p>
      </dgm:t>
    </dgm:pt>
    <dgm:pt modelId="{E35A728C-27F1-4118-AED8-D230EAB64E6D}">
      <dgm:prSet phldrT="[Text]" custT="1"/>
      <dgm:spPr/>
      <dgm:t>
        <a:bodyPr/>
        <a:lstStyle/>
        <a:p>
          <a:pPr rtl="1"/>
          <a:r>
            <a:rPr lang="ar-EG" sz="2000" b="1" dirty="0" smtClean="0">
              <a:solidFill>
                <a:schemeClr val="tx1"/>
              </a:solidFill>
            </a:rPr>
            <a:t>ثالثا :نظرية النظم:</a:t>
          </a:r>
          <a:r>
            <a:rPr lang="ar-EG" sz="1800" dirty="0" smtClean="0"/>
            <a:t> تأتي نظرية النظم في إطار النظريات الحديثة التي تقوم على أساس نقد النظريات السابقة سواء التقليدية أو السلوكية لأن كل منهما ركز على أحد متغيري التنظيم (العمل والإنسان) باعتبار أن التنظيم نظام مقفل، بينما يرى للتنظيم في نظرية النظم إلى أنه نظام مفتوح يتفاعل مع البيئة المحيطة به وذلك ضمانا لاستمرارية التنظيم.</a:t>
          </a:r>
          <a:endParaRPr lang="ar-EG" sz="1800" dirty="0"/>
        </a:p>
      </dgm:t>
    </dgm:pt>
    <dgm:pt modelId="{AC75DF3E-2FBC-4A29-9326-938F7105BA49}" type="parTrans" cxnId="{3221A99A-57D5-4E79-98A1-58FE26D66589}">
      <dgm:prSet/>
      <dgm:spPr/>
      <dgm:t>
        <a:bodyPr/>
        <a:lstStyle/>
        <a:p>
          <a:pPr rtl="1"/>
          <a:endParaRPr lang="ar-EG"/>
        </a:p>
      </dgm:t>
    </dgm:pt>
    <dgm:pt modelId="{416555D6-0009-4EBE-92D9-763ACBCC57A4}" type="sibTrans" cxnId="{3221A99A-57D5-4E79-98A1-58FE26D66589}">
      <dgm:prSet/>
      <dgm:spPr/>
      <dgm:t>
        <a:bodyPr/>
        <a:lstStyle/>
        <a:p>
          <a:pPr rtl="1"/>
          <a:endParaRPr lang="ar-EG"/>
        </a:p>
      </dgm:t>
    </dgm:pt>
    <dgm:pt modelId="{EDB577A7-908E-48B3-82AA-33477B9E7225}">
      <dgm:prSet custT="1"/>
      <dgm:spPr/>
      <dgm:t>
        <a:bodyPr/>
        <a:lstStyle/>
        <a:p>
          <a:pPr rtl="1"/>
          <a:r>
            <a:rPr lang="ar-EG" sz="2000" b="1" dirty="0" smtClean="0">
              <a:solidFill>
                <a:schemeClr val="tx1"/>
              </a:solidFill>
            </a:rPr>
            <a:t>ثانيا:النظرية السلوكية (الكلاسيكية الحديثة):</a:t>
          </a:r>
          <a:r>
            <a:rPr lang="ar-EG" sz="1800" dirty="0" smtClean="0"/>
            <a:t>جاءت كردة فعل للنظرية الكلاسيكية فاهتمت هذه المدرسة بالفرد وسلوكه في التنظيم، وأنه لا يمكن معالجة الفرد كوحدة منعزلة ولكن يجب معالجة الفرد كعضو في جماعة يتعرض لضغوطها وتأثيراتها</a:t>
          </a:r>
          <a:endParaRPr lang="ar-EG" sz="1800" dirty="0"/>
        </a:p>
      </dgm:t>
    </dgm:pt>
    <dgm:pt modelId="{21A56F16-6A88-417C-B49F-1A9BA77B1CC9}" type="parTrans" cxnId="{A12FDDE2-B58A-4601-9B04-651A8EFA249C}">
      <dgm:prSet/>
      <dgm:spPr/>
      <dgm:t>
        <a:bodyPr/>
        <a:lstStyle/>
        <a:p>
          <a:pPr rtl="1"/>
          <a:endParaRPr lang="ar-EG"/>
        </a:p>
      </dgm:t>
    </dgm:pt>
    <dgm:pt modelId="{2D6E6BA1-E88B-4625-80E2-57DABBDC07FE}" type="sibTrans" cxnId="{A12FDDE2-B58A-4601-9B04-651A8EFA249C}">
      <dgm:prSet/>
      <dgm:spPr/>
      <dgm:t>
        <a:bodyPr/>
        <a:lstStyle/>
        <a:p>
          <a:pPr rtl="1"/>
          <a:endParaRPr lang="ar-EG"/>
        </a:p>
      </dgm:t>
    </dgm:pt>
    <dgm:pt modelId="{F2BB915E-D19A-44D7-AF27-484E624A2778}" type="pres">
      <dgm:prSet presAssocID="{7A34960C-EB35-4F5A-BB19-0E977527E4F6}" presName="Name0" presStyleCnt="0">
        <dgm:presLayoutVars>
          <dgm:chMax val="7"/>
          <dgm:chPref val="7"/>
          <dgm:dir/>
        </dgm:presLayoutVars>
      </dgm:prSet>
      <dgm:spPr/>
    </dgm:pt>
    <dgm:pt modelId="{1097F300-75FE-441B-91CB-3C573F50036C}" type="pres">
      <dgm:prSet presAssocID="{7A34960C-EB35-4F5A-BB19-0E977527E4F6}" presName="Name1" presStyleCnt="0"/>
      <dgm:spPr/>
    </dgm:pt>
    <dgm:pt modelId="{60445DCE-CA28-4E19-BB7A-20B50A5F8830}" type="pres">
      <dgm:prSet presAssocID="{7A34960C-EB35-4F5A-BB19-0E977527E4F6}" presName="cycle" presStyleCnt="0"/>
      <dgm:spPr/>
    </dgm:pt>
    <dgm:pt modelId="{42578E45-C5F3-46C8-AB76-AD6A63B54012}" type="pres">
      <dgm:prSet presAssocID="{7A34960C-EB35-4F5A-BB19-0E977527E4F6}" presName="srcNode" presStyleLbl="node1" presStyleIdx="0" presStyleCnt="2"/>
      <dgm:spPr/>
    </dgm:pt>
    <dgm:pt modelId="{72A26E0C-C872-4FEA-AB74-E9F10FAE6160}" type="pres">
      <dgm:prSet presAssocID="{7A34960C-EB35-4F5A-BB19-0E977527E4F6}" presName="conn" presStyleLbl="parChTrans1D2" presStyleIdx="0" presStyleCnt="1"/>
      <dgm:spPr/>
    </dgm:pt>
    <dgm:pt modelId="{CAFB96F0-AF0B-4C39-9C24-122A67015472}" type="pres">
      <dgm:prSet presAssocID="{7A34960C-EB35-4F5A-BB19-0E977527E4F6}" presName="extraNode" presStyleLbl="node1" presStyleIdx="0" presStyleCnt="2"/>
      <dgm:spPr/>
    </dgm:pt>
    <dgm:pt modelId="{05EAC144-15BC-411F-8C4E-FF91F22EB717}" type="pres">
      <dgm:prSet presAssocID="{7A34960C-EB35-4F5A-BB19-0E977527E4F6}" presName="dstNode" presStyleLbl="node1" presStyleIdx="0" presStyleCnt="2"/>
      <dgm:spPr/>
    </dgm:pt>
    <dgm:pt modelId="{9CA594B3-964A-4FD6-ADFF-7C7979689699}" type="pres">
      <dgm:prSet presAssocID="{EDB577A7-908E-48B3-82AA-33477B9E7225}" presName="text_1" presStyleLbl="node1" presStyleIdx="0" presStyleCnt="2">
        <dgm:presLayoutVars>
          <dgm:bulletEnabled val="1"/>
        </dgm:presLayoutVars>
      </dgm:prSet>
      <dgm:spPr/>
    </dgm:pt>
    <dgm:pt modelId="{21616090-587C-45C7-A32E-DB274C76EC16}" type="pres">
      <dgm:prSet presAssocID="{EDB577A7-908E-48B3-82AA-33477B9E7225}" presName="accent_1" presStyleCnt="0"/>
      <dgm:spPr/>
    </dgm:pt>
    <dgm:pt modelId="{6B11E4C1-D4AB-4A8D-8E2C-1BD2980A43FE}" type="pres">
      <dgm:prSet presAssocID="{EDB577A7-908E-48B3-82AA-33477B9E7225}" presName="accentRepeatNode" presStyleLbl="solidFgAcc1" presStyleIdx="0" presStyleCnt="2"/>
      <dgm:spPr/>
    </dgm:pt>
    <dgm:pt modelId="{DCD06B35-1BBA-4388-9EA6-42D115BA076C}" type="pres">
      <dgm:prSet presAssocID="{E35A728C-27F1-4118-AED8-D230EAB64E6D}" presName="text_2" presStyleLbl="node1" presStyleIdx="1" presStyleCnt="2">
        <dgm:presLayoutVars>
          <dgm:bulletEnabled val="1"/>
        </dgm:presLayoutVars>
      </dgm:prSet>
      <dgm:spPr/>
    </dgm:pt>
    <dgm:pt modelId="{15133A4D-F0BA-478D-8AFA-582FE2E2DF78}" type="pres">
      <dgm:prSet presAssocID="{E35A728C-27F1-4118-AED8-D230EAB64E6D}" presName="accent_2" presStyleCnt="0"/>
      <dgm:spPr/>
    </dgm:pt>
    <dgm:pt modelId="{0DB5D849-F08D-4FB7-8A6B-1ADA337043F3}" type="pres">
      <dgm:prSet presAssocID="{E35A728C-27F1-4118-AED8-D230EAB64E6D}" presName="accentRepeatNode" presStyleLbl="solidFgAcc1" presStyleIdx="1" presStyleCnt="2"/>
      <dgm:spPr/>
    </dgm:pt>
  </dgm:ptLst>
  <dgm:cxnLst>
    <dgm:cxn modelId="{3221A99A-57D5-4E79-98A1-58FE26D66589}" srcId="{7A34960C-EB35-4F5A-BB19-0E977527E4F6}" destId="{E35A728C-27F1-4118-AED8-D230EAB64E6D}" srcOrd="1" destOrd="0" parTransId="{AC75DF3E-2FBC-4A29-9326-938F7105BA49}" sibTransId="{416555D6-0009-4EBE-92D9-763ACBCC57A4}"/>
    <dgm:cxn modelId="{09BCDF25-A35C-452B-B265-EE49E54FA4E4}" type="presOf" srcId="{EDB577A7-908E-48B3-82AA-33477B9E7225}" destId="{9CA594B3-964A-4FD6-ADFF-7C7979689699}" srcOrd="0" destOrd="0" presId="urn:microsoft.com/office/officeart/2008/layout/VerticalCurvedList"/>
    <dgm:cxn modelId="{A12FDDE2-B58A-4601-9B04-651A8EFA249C}" srcId="{7A34960C-EB35-4F5A-BB19-0E977527E4F6}" destId="{EDB577A7-908E-48B3-82AA-33477B9E7225}" srcOrd="0" destOrd="0" parTransId="{21A56F16-6A88-417C-B49F-1A9BA77B1CC9}" sibTransId="{2D6E6BA1-E88B-4625-80E2-57DABBDC07FE}"/>
    <dgm:cxn modelId="{36C42FF7-2AD5-404A-946C-57CC4C59531D}" type="presOf" srcId="{E35A728C-27F1-4118-AED8-D230EAB64E6D}" destId="{DCD06B35-1BBA-4388-9EA6-42D115BA076C}" srcOrd="0" destOrd="0" presId="urn:microsoft.com/office/officeart/2008/layout/VerticalCurvedList"/>
    <dgm:cxn modelId="{1248B407-9CEC-4A42-AAC9-6D19ED794125}" type="presOf" srcId="{2D6E6BA1-E88B-4625-80E2-57DABBDC07FE}" destId="{72A26E0C-C872-4FEA-AB74-E9F10FAE6160}" srcOrd="0" destOrd="0" presId="urn:microsoft.com/office/officeart/2008/layout/VerticalCurvedList"/>
    <dgm:cxn modelId="{E7079869-E16D-409A-91F3-8B73A09B9836}" type="presOf" srcId="{7A34960C-EB35-4F5A-BB19-0E977527E4F6}" destId="{F2BB915E-D19A-44D7-AF27-484E624A2778}" srcOrd="0" destOrd="0" presId="urn:microsoft.com/office/officeart/2008/layout/VerticalCurvedList"/>
    <dgm:cxn modelId="{2C020F80-6152-4459-BA69-9610997633B8}" type="presParOf" srcId="{F2BB915E-D19A-44D7-AF27-484E624A2778}" destId="{1097F300-75FE-441B-91CB-3C573F50036C}" srcOrd="0" destOrd="0" presId="urn:microsoft.com/office/officeart/2008/layout/VerticalCurvedList"/>
    <dgm:cxn modelId="{313C07F5-55A8-439C-8627-952A854C6AC7}" type="presParOf" srcId="{1097F300-75FE-441B-91CB-3C573F50036C}" destId="{60445DCE-CA28-4E19-BB7A-20B50A5F8830}" srcOrd="0" destOrd="0" presId="urn:microsoft.com/office/officeart/2008/layout/VerticalCurvedList"/>
    <dgm:cxn modelId="{A07CA8E3-0453-4C45-896F-A033C02BACA9}" type="presParOf" srcId="{60445DCE-CA28-4E19-BB7A-20B50A5F8830}" destId="{42578E45-C5F3-46C8-AB76-AD6A63B54012}" srcOrd="0" destOrd="0" presId="urn:microsoft.com/office/officeart/2008/layout/VerticalCurvedList"/>
    <dgm:cxn modelId="{2D67A9C3-97BF-4048-A787-B7015AE92BDE}" type="presParOf" srcId="{60445DCE-CA28-4E19-BB7A-20B50A5F8830}" destId="{72A26E0C-C872-4FEA-AB74-E9F10FAE6160}" srcOrd="1" destOrd="0" presId="urn:microsoft.com/office/officeart/2008/layout/VerticalCurvedList"/>
    <dgm:cxn modelId="{EA3A6402-86A9-489F-A66F-0EA9B3C3C552}" type="presParOf" srcId="{60445DCE-CA28-4E19-BB7A-20B50A5F8830}" destId="{CAFB96F0-AF0B-4C39-9C24-122A67015472}" srcOrd="2" destOrd="0" presId="urn:microsoft.com/office/officeart/2008/layout/VerticalCurvedList"/>
    <dgm:cxn modelId="{1E0CC36C-137E-4BAE-BBAA-724EECF3C128}" type="presParOf" srcId="{60445DCE-CA28-4E19-BB7A-20B50A5F8830}" destId="{05EAC144-15BC-411F-8C4E-FF91F22EB717}" srcOrd="3" destOrd="0" presId="urn:microsoft.com/office/officeart/2008/layout/VerticalCurvedList"/>
    <dgm:cxn modelId="{949BA505-54CA-4BBA-BF2F-4E8BFB331C7F}" type="presParOf" srcId="{1097F300-75FE-441B-91CB-3C573F50036C}" destId="{9CA594B3-964A-4FD6-ADFF-7C7979689699}" srcOrd="1" destOrd="0" presId="urn:microsoft.com/office/officeart/2008/layout/VerticalCurvedList"/>
    <dgm:cxn modelId="{D4873906-CD85-4809-85D1-BC71A8A42630}" type="presParOf" srcId="{1097F300-75FE-441B-91CB-3C573F50036C}" destId="{21616090-587C-45C7-A32E-DB274C76EC16}" srcOrd="2" destOrd="0" presId="urn:microsoft.com/office/officeart/2008/layout/VerticalCurvedList"/>
    <dgm:cxn modelId="{64BCC5B5-767A-4737-9055-D9CA6D94B8E4}" type="presParOf" srcId="{21616090-587C-45C7-A32E-DB274C76EC16}" destId="{6B11E4C1-D4AB-4A8D-8E2C-1BD2980A43FE}" srcOrd="0" destOrd="0" presId="urn:microsoft.com/office/officeart/2008/layout/VerticalCurvedList"/>
    <dgm:cxn modelId="{DAE04226-DC6A-4D0A-B8A1-730350925CC9}" type="presParOf" srcId="{1097F300-75FE-441B-91CB-3C573F50036C}" destId="{DCD06B35-1BBA-4388-9EA6-42D115BA076C}" srcOrd="3" destOrd="0" presId="urn:microsoft.com/office/officeart/2008/layout/VerticalCurvedList"/>
    <dgm:cxn modelId="{266FBA4B-7AD5-4F09-A2B2-A409AC1B125B}" type="presParOf" srcId="{1097F300-75FE-441B-91CB-3C573F50036C}" destId="{15133A4D-F0BA-478D-8AFA-582FE2E2DF78}" srcOrd="4" destOrd="0" presId="urn:microsoft.com/office/officeart/2008/layout/VerticalCurvedList"/>
    <dgm:cxn modelId="{D845BD55-7C0E-4F5F-A1FB-2C372C0E9FAE}" type="presParOf" srcId="{15133A4D-F0BA-478D-8AFA-582FE2E2DF78}" destId="{0DB5D849-F08D-4FB7-8A6B-1ADA337043F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515EC-E9DC-4F77-89D7-BF3154DF79BB}">
      <dsp:nvSpPr>
        <dsp:cNvPr id="0" name=""/>
        <dsp:cNvSpPr/>
      </dsp:nvSpPr>
      <dsp:spPr>
        <a:xfrm rot="16200000">
          <a:off x="-1516044" y="2114385"/>
          <a:ext cx="3530251" cy="396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9316" bIns="0" numCol="1" spcCol="1270" anchor="t" anchorCtr="0">
          <a:noAutofit/>
        </a:bodyPr>
        <a:lstStyle/>
        <a:p>
          <a:pPr lvl="0" algn="r" defTabSz="1333500" rtl="1">
            <a:lnSpc>
              <a:spcPct val="90000"/>
            </a:lnSpc>
            <a:spcBef>
              <a:spcPct val="0"/>
            </a:spcBef>
            <a:spcAft>
              <a:spcPct val="35000"/>
            </a:spcAft>
          </a:pPr>
          <a:r>
            <a:rPr lang="ar-EG" sz="3000" kern="1200" dirty="0" smtClean="0"/>
            <a:t>النمط الثالث</a:t>
          </a:r>
          <a:endParaRPr lang="ar-EG" sz="3000" kern="1200" dirty="0"/>
        </a:p>
      </dsp:txBody>
      <dsp:txXfrm>
        <a:off x="-1516044" y="2114385"/>
        <a:ext cx="3530251" cy="396075"/>
      </dsp:txXfrm>
    </dsp:sp>
    <dsp:sp modelId="{95197769-3E36-440A-AD6D-D9F1790D3E21}">
      <dsp:nvSpPr>
        <dsp:cNvPr id="0" name=""/>
        <dsp:cNvSpPr/>
      </dsp:nvSpPr>
      <dsp:spPr>
        <a:xfrm>
          <a:off x="447118" y="547298"/>
          <a:ext cx="1972874" cy="3530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49316" rIns="177800" bIns="177800" numCol="1" spcCol="1270" anchor="t" anchorCtr="0">
          <a:noAutofit/>
        </a:bodyPr>
        <a:lstStyle/>
        <a:p>
          <a:pPr marL="228600" lvl="1" indent="-228600" algn="r" defTabSz="889000" rtl="1">
            <a:lnSpc>
              <a:spcPct val="90000"/>
            </a:lnSpc>
            <a:spcBef>
              <a:spcPct val="0"/>
            </a:spcBef>
            <a:spcAft>
              <a:spcPct val="15000"/>
            </a:spcAft>
            <a:buChar char="••"/>
          </a:pPr>
          <a:r>
            <a:rPr lang="ar-EG" sz="2000" kern="1200" dirty="0" smtClean="0"/>
            <a:t>يزواج بين الأسلوبين وهو ما يسمى اللامركزية الفيدارلية ، وهى تييح لكل إدارة أن تعمل مستقلة وإذا احتاجت إلى أى خدمات غير متوفرة لديها فإنها تؤمنها لها الإدارة العليا.</a:t>
          </a:r>
          <a:endParaRPr lang="ar-EG" sz="2000" kern="1200" dirty="0"/>
        </a:p>
      </dsp:txBody>
      <dsp:txXfrm>
        <a:off x="447118" y="547298"/>
        <a:ext cx="1972874" cy="3530251"/>
      </dsp:txXfrm>
    </dsp:sp>
    <dsp:sp modelId="{757E9D67-773B-45F3-B816-CF08B45743D8}">
      <dsp:nvSpPr>
        <dsp:cNvPr id="0" name=""/>
        <dsp:cNvSpPr/>
      </dsp:nvSpPr>
      <dsp:spPr>
        <a:xfrm flipV="1">
          <a:off x="51042" y="376403"/>
          <a:ext cx="792150" cy="88301"/>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FE6EAB-691F-42A5-9037-D29EC71B8FAF}">
      <dsp:nvSpPr>
        <dsp:cNvPr id="0" name=""/>
        <dsp:cNvSpPr/>
      </dsp:nvSpPr>
      <dsp:spPr>
        <a:xfrm rot="16200000">
          <a:off x="1363236" y="2186396"/>
          <a:ext cx="3530251" cy="396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9316" bIns="0" numCol="1" spcCol="1270" anchor="t" anchorCtr="0">
          <a:noAutofit/>
        </a:bodyPr>
        <a:lstStyle/>
        <a:p>
          <a:pPr lvl="0" algn="r" defTabSz="1333500" rtl="1">
            <a:lnSpc>
              <a:spcPct val="90000"/>
            </a:lnSpc>
            <a:spcBef>
              <a:spcPct val="0"/>
            </a:spcBef>
            <a:spcAft>
              <a:spcPct val="35000"/>
            </a:spcAft>
          </a:pPr>
          <a:r>
            <a:rPr lang="ar-EG" sz="3000" kern="1200" dirty="0" smtClean="0"/>
            <a:t>النمط الثانى</a:t>
          </a:r>
          <a:endParaRPr lang="ar-EG" sz="3000" kern="1200" dirty="0"/>
        </a:p>
      </dsp:txBody>
      <dsp:txXfrm>
        <a:off x="1363236" y="2186396"/>
        <a:ext cx="3530251" cy="396075"/>
      </dsp:txXfrm>
    </dsp:sp>
    <dsp:sp modelId="{094C8A2D-23E4-4628-B22E-C70C9617BE1E}">
      <dsp:nvSpPr>
        <dsp:cNvPr id="0" name=""/>
        <dsp:cNvSpPr/>
      </dsp:nvSpPr>
      <dsp:spPr>
        <a:xfrm>
          <a:off x="3326400" y="619308"/>
          <a:ext cx="1972874" cy="3530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49316" rIns="177800" bIns="177800" numCol="1" spcCol="1270" anchor="t" anchorCtr="0">
          <a:noAutofit/>
        </a:bodyPr>
        <a:lstStyle/>
        <a:p>
          <a:pPr marL="228600" lvl="1" indent="-228600" algn="r" defTabSz="889000" rtl="1">
            <a:lnSpc>
              <a:spcPct val="90000"/>
            </a:lnSpc>
            <a:spcBef>
              <a:spcPct val="0"/>
            </a:spcBef>
            <a:spcAft>
              <a:spcPct val="15000"/>
            </a:spcAft>
            <a:buChar char="••"/>
          </a:pPr>
          <a:r>
            <a:rPr lang="ar-EG" sz="2000" kern="1200" dirty="0" smtClean="0"/>
            <a:t>اللامركزية بحيث يعطى للأقسام أو المراقبات مسئوليات محددة تتيح للأقسام الفرعية نوعا من المرونة فى استخدام المسئولية واتخاذ  القرار.</a:t>
          </a:r>
          <a:endParaRPr lang="ar-EG" sz="2000" kern="1200" dirty="0"/>
        </a:p>
      </dsp:txBody>
      <dsp:txXfrm>
        <a:off x="3326400" y="619308"/>
        <a:ext cx="1972874" cy="3530251"/>
      </dsp:txXfrm>
    </dsp:sp>
    <dsp:sp modelId="{B41C9A03-7372-4DBD-A230-E4950E1704E2}">
      <dsp:nvSpPr>
        <dsp:cNvPr id="0" name=""/>
        <dsp:cNvSpPr/>
      </dsp:nvSpPr>
      <dsp:spPr>
        <a:xfrm flipV="1">
          <a:off x="2930324" y="376403"/>
          <a:ext cx="792150" cy="232321"/>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BAFEBD-3ACF-46AA-8A85-C0C786DE189A}">
      <dsp:nvSpPr>
        <dsp:cNvPr id="0" name=""/>
        <dsp:cNvSpPr/>
      </dsp:nvSpPr>
      <dsp:spPr>
        <a:xfrm rot="16200000">
          <a:off x="4242518" y="2114385"/>
          <a:ext cx="3530251" cy="396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9316" bIns="0" numCol="1" spcCol="1270" anchor="t" anchorCtr="0">
          <a:noAutofit/>
        </a:bodyPr>
        <a:lstStyle/>
        <a:p>
          <a:pPr lvl="0" algn="r" defTabSz="1333500" rtl="1">
            <a:lnSpc>
              <a:spcPct val="90000"/>
            </a:lnSpc>
            <a:spcBef>
              <a:spcPct val="0"/>
            </a:spcBef>
            <a:spcAft>
              <a:spcPct val="35000"/>
            </a:spcAft>
          </a:pPr>
          <a:r>
            <a:rPr lang="ar-EG" sz="3000" kern="1200" dirty="0" smtClean="0"/>
            <a:t>النمط الأول</a:t>
          </a:r>
          <a:endParaRPr lang="ar-EG" sz="3000" kern="1200" dirty="0"/>
        </a:p>
      </dsp:txBody>
      <dsp:txXfrm>
        <a:off x="4242518" y="2114385"/>
        <a:ext cx="3530251" cy="396075"/>
      </dsp:txXfrm>
    </dsp:sp>
    <dsp:sp modelId="{77399E92-B8DC-489D-80D1-F784BB1FDA10}">
      <dsp:nvSpPr>
        <dsp:cNvPr id="0" name=""/>
        <dsp:cNvSpPr/>
      </dsp:nvSpPr>
      <dsp:spPr>
        <a:xfrm>
          <a:off x="6205682" y="547298"/>
          <a:ext cx="1972874" cy="3530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349316" rIns="177800" bIns="177800" numCol="1" spcCol="1270" anchor="t" anchorCtr="0">
          <a:noAutofit/>
        </a:bodyPr>
        <a:lstStyle/>
        <a:p>
          <a:pPr marL="228600" lvl="1" indent="-228600" algn="r" defTabSz="889000" rtl="1">
            <a:lnSpc>
              <a:spcPct val="90000"/>
            </a:lnSpc>
            <a:spcBef>
              <a:spcPct val="0"/>
            </a:spcBef>
            <a:spcAft>
              <a:spcPct val="15000"/>
            </a:spcAft>
            <a:buChar char="••"/>
          </a:pPr>
          <a:r>
            <a:rPr lang="ar-EG" sz="2000" kern="1200" dirty="0" smtClean="0"/>
            <a:t>المركزية بحيث تجتمع السلطات واتخاذ القرارات فى قمة الهرم التنظيمى ومن ثم فإن أشكال الاتصال تتبع هذا النمط </a:t>
          </a:r>
          <a:endParaRPr lang="ar-EG" sz="2000" kern="1200" dirty="0"/>
        </a:p>
      </dsp:txBody>
      <dsp:txXfrm>
        <a:off x="6205682" y="547298"/>
        <a:ext cx="1972874" cy="3530251"/>
      </dsp:txXfrm>
    </dsp:sp>
    <dsp:sp modelId="{785B3BC2-3402-4C37-8F4E-BC957C0B1F45}">
      <dsp:nvSpPr>
        <dsp:cNvPr id="0" name=""/>
        <dsp:cNvSpPr/>
      </dsp:nvSpPr>
      <dsp:spPr>
        <a:xfrm flipV="1">
          <a:off x="5809606" y="376403"/>
          <a:ext cx="792150" cy="88301"/>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7BAEF-32D7-4097-B61E-A274069D1E0E}">
      <dsp:nvSpPr>
        <dsp:cNvPr id="0" name=""/>
        <dsp:cNvSpPr/>
      </dsp:nvSpPr>
      <dsp:spPr>
        <a:xfrm>
          <a:off x="3328097" y="0"/>
          <a:ext cx="2178467" cy="2178798"/>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A019C-D730-45AA-8530-C704A8E53AD4}">
      <dsp:nvSpPr>
        <dsp:cNvPr id="0" name=""/>
        <dsp:cNvSpPr/>
      </dsp:nvSpPr>
      <dsp:spPr>
        <a:xfrm>
          <a:off x="3809610" y="786612"/>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EG" sz="3600" kern="1200" dirty="0" smtClean="0"/>
            <a:t>الصراع</a:t>
          </a:r>
          <a:endParaRPr lang="ar-EG" sz="3600" kern="1200" dirty="0"/>
        </a:p>
      </dsp:txBody>
      <dsp:txXfrm>
        <a:off x="3809610" y="786612"/>
        <a:ext cx="1210532" cy="605121"/>
      </dsp:txXfrm>
    </dsp:sp>
    <dsp:sp modelId="{1A0FB461-9028-429A-B37B-FB3F6C21005B}">
      <dsp:nvSpPr>
        <dsp:cNvPr id="0" name=""/>
        <dsp:cNvSpPr/>
      </dsp:nvSpPr>
      <dsp:spPr>
        <a:xfrm>
          <a:off x="2723035" y="1251881"/>
          <a:ext cx="2178467" cy="2178798"/>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9703A-D179-4ADE-9B85-AB548BD7611A}">
      <dsp:nvSpPr>
        <dsp:cNvPr id="0" name=""/>
        <dsp:cNvSpPr/>
      </dsp:nvSpPr>
      <dsp:spPr>
        <a:xfrm>
          <a:off x="3207003" y="2045735"/>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EG" sz="3600" kern="1200" dirty="0" smtClean="0"/>
            <a:t>التكامل</a:t>
          </a:r>
          <a:endParaRPr lang="ar-EG" sz="3600" kern="1200" dirty="0"/>
        </a:p>
      </dsp:txBody>
      <dsp:txXfrm>
        <a:off x="3207003" y="2045735"/>
        <a:ext cx="1210532" cy="605121"/>
      </dsp:txXfrm>
    </dsp:sp>
    <dsp:sp modelId="{149AE6B4-AD1A-48CC-ADB0-2774580B8B9A}">
      <dsp:nvSpPr>
        <dsp:cNvPr id="0" name=""/>
        <dsp:cNvSpPr/>
      </dsp:nvSpPr>
      <dsp:spPr>
        <a:xfrm>
          <a:off x="3483146" y="2653572"/>
          <a:ext cx="1871640" cy="1872390"/>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BC169-DDA5-41F5-8676-53A49A91DA6A}">
      <dsp:nvSpPr>
        <dsp:cNvPr id="0" name=""/>
        <dsp:cNvSpPr/>
      </dsp:nvSpPr>
      <dsp:spPr>
        <a:xfrm>
          <a:off x="3812473" y="3306668"/>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EG" sz="3600" kern="1200" smtClean="0"/>
            <a:t>التوازن </a:t>
          </a:r>
          <a:endParaRPr lang="ar-EG" sz="3600" kern="1200"/>
        </a:p>
      </dsp:txBody>
      <dsp:txXfrm>
        <a:off x="3812473" y="3306668"/>
        <a:ext cx="1210532" cy="6051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FE840-3A7E-4143-9D11-491C4BDF658A}">
      <dsp:nvSpPr>
        <dsp:cNvPr id="0" name=""/>
        <dsp:cNvSpPr/>
      </dsp:nvSpPr>
      <dsp:spPr>
        <a:xfrm flipV="1">
          <a:off x="-777461" y="1251"/>
          <a:ext cx="4207523" cy="112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b" anchorCtr="0">
          <a:noAutofit/>
        </a:bodyPr>
        <a:lstStyle/>
        <a:p>
          <a:pPr lvl="0" algn="ctr" defTabSz="222250" rtl="1">
            <a:lnSpc>
              <a:spcPct val="90000"/>
            </a:lnSpc>
            <a:spcBef>
              <a:spcPct val="0"/>
            </a:spcBef>
            <a:spcAft>
              <a:spcPct val="35000"/>
            </a:spcAft>
          </a:pPr>
          <a:endParaRPr lang="ar-EG" sz="500" kern="1200"/>
        </a:p>
      </dsp:txBody>
      <dsp:txXfrm rot="10800000">
        <a:off x="-777461" y="1251"/>
        <a:ext cx="4207523" cy="112581"/>
      </dsp:txXfrm>
    </dsp:sp>
    <dsp:sp modelId="{2194F2B0-272E-47C1-84AB-23E7918B039E}">
      <dsp:nvSpPr>
        <dsp:cNvPr id="0" name=""/>
        <dsp:cNvSpPr/>
      </dsp:nvSpPr>
      <dsp:spPr>
        <a:xfrm>
          <a:off x="630030"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DC00AD-45A4-41B5-859C-B317F3CFF8D1}">
      <dsp:nvSpPr>
        <dsp:cNvPr id="0" name=""/>
        <dsp:cNvSpPr/>
      </dsp:nvSpPr>
      <dsp:spPr>
        <a:xfrm>
          <a:off x="1221421"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5DA287-4D55-4E50-ABB9-96A1B7FF2B30}">
      <dsp:nvSpPr>
        <dsp:cNvPr id="0" name=""/>
        <dsp:cNvSpPr/>
      </dsp:nvSpPr>
      <dsp:spPr>
        <a:xfrm>
          <a:off x="1813279"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829A66-909E-485E-B253-186C99265D00}">
      <dsp:nvSpPr>
        <dsp:cNvPr id="0" name=""/>
        <dsp:cNvSpPr/>
      </dsp:nvSpPr>
      <dsp:spPr>
        <a:xfrm>
          <a:off x="2404670"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6A4A78-7BB5-4010-AD7D-AD5EEB77EE6E}">
      <dsp:nvSpPr>
        <dsp:cNvPr id="0" name=""/>
        <dsp:cNvSpPr/>
      </dsp:nvSpPr>
      <dsp:spPr>
        <a:xfrm>
          <a:off x="2996529"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5242AA-5866-4095-9865-2827D557EDC8}">
      <dsp:nvSpPr>
        <dsp:cNvPr id="0" name=""/>
        <dsp:cNvSpPr/>
      </dsp:nvSpPr>
      <dsp:spPr>
        <a:xfrm>
          <a:off x="3587919"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4131DC-BDCB-491A-9D96-48F77E1B693C}">
      <dsp:nvSpPr>
        <dsp:cNvPr id="0" name=""/>
        <dsp:cNvSpPr/>
      </dsp:nvSpPr>
      <dsp:spPr>
        <a:xfrm>
          <a:off x="4179778" y="321114"/>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908E46-3698-44F9-BF91-E0775173AC50}">
      <dsp:nvSpPr>
        <dsp:cNvPr id="0" name=""/>
        <dsp:cNvSpPr/>
      </dsp:nvSpPr>
      <dsp:spPr>
        <a:xfrm>
          <a:off x="-777461" y="113833"/>
          <a:ext cx="7077205" cy="119373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ar-EG" sz="2800" kern="1200" dirty="0" smtClean="0"/>
            <a:t>تحديد واضح للاختصاصات والمسئوليات والعلاقات فى الوحدات الإدارية</a:t>
          </a:r>
          <a:endParaRPr lang="ar-EG" sz="2800" kern="1200" dirty="0"/>
        </a:p>
      </dsp:txBody>
      <dsp:txXfrm>
        <a:off x="-777461" y="113833"/>
        <a:ext cx="7077205" cy="1193733"/>
      </dsp:txXfrm>
    </dsp:sp>
    <dsp:sp modelId="{0564DD2F-BA38-4C9C-A8D8-CD2C7160BCF5}">
      <dsp:nvSpPr>
        <dsp:cNvPr id="0" name=""/>
        <dsp:cNvSpPr/>
      </dsp:nvSpPr>
      <dsp:spPr>
        <a:xfrm flipV="1">
          <a:off x="-777461" y="1372779"/>
          <a:ext cx="4207523" cy="123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b" anchorCtr="0">
          <a:noAutofit/>
        </a:bodyPr>
        <a:lstStyle/>
        <a:p>
          <a:pPr lvl="0" algn="ctr" defTabSz="222250" rtl="1">
            <a:lnSpc>
              <a:spcPct val="90000"/>
            </a:lnSpc>
            <a:spcBef>
              <a:spcPct val="0"/>
            </a:spcBef>
            <a:spcAft>
              <a:spcPct val="35000"/>
            </a:spcAft>
          </a:pPr>
          <a:endParaRPr lang="ar-EG" sz="500" kern="1200"/>
        </a:p>
      </dsp:txBody>
      <dsp:txXfrm rot="10800000">
        <a:off x="-777461" y="1372779"/>
        <a:ext cx="4207523" cy="123789"/>
      </dsp:txXfrm>
    </dsp:sp>
    <dsp:sp modelId="{A9AC984D-44BC-401D-8049-14332D22E47E}">
      <dsp:nvSpPr>
        <dsp:cNvPr id="0" name=""/>
        <dsp:cNvSpPr/>
      </dsp:nvSpPr>
      <dsp:spPr>
        <a:xfrm>
          <a:off x="749202"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AC388-8B8B-41D8-855E-478720CDDD8D}">
      <dsp:nvSpPr>
        <dsp:cNvPr id="0" name=""/>
        <dsp:cNvSpPr/>
      </dsp:nvSpPr>
      <dsp:spPr>
        <a:xfrm>
          <a:off x="1340593"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5013C2-54E4-448A-B2C0-C779CAD21728}">
      <dsp:nvSpPr>
        <dsp:cNvPr id="0" name=""/>
        <dsp:cNvSpPr/>
      </dsp:nvSpPr>
      <dsp:spPr>
        <a:xfrm>
          <a:off x="1932451"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4458E9-359B-4B14-BBA4-AAF4147569DF}">
      <dsp:nvSpPr>
        <dsp:cNvPr id="0" name=""/>
        <dsp:cNvSpPr/>
      </dsp:nvSpPr>
      <dsp:spPr>
        <a:xfrm>
          <a:off x="2523842"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F8872-BF67-4EF8-95D7-AE204182CABC}">
      <dsp:nvSpPr>
        <dsp:cNvPr id="0" name=""/>
        <dsp:cNvSpPr/>
      </dsp:nvSpPr>
      <dsp:spPr>
        <a:xfrm>
          <a:off x="3115700"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F7E04B-D8FF-4ABB-A615-BC68953CD666}">
      <dsp:nvSpPr>
        <dsp:cNvPr id="0" name=""/>
        <dsp:cNvSpPr/>
      </dsp:nvSpPr>
      <dsp:spPr>
        <a:xfrm>
          <a:off x="3707091"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781839-FD2B-4884-9580-41FDD470C571}">
      <dsp:nvSpPr>
        <dsp:cNvPr id="0" name=""/>
        <dsp:cNvSpPr/>
      </dsp:nvSpPr>
      <dsp:spPr>
        <a:xfrm>
          <a:off x="4298949" y="17662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11F025-51FB-462D-85F1-C259C3CC6CA2}">
      <dsp:nvSpPr>
        <dsp:cNvPr id="0" name=""/>
        <dsp:cNvSpPr/>
      </dsp:nvSpPr>
      <dsp:spPr>
        <a:xfrm>
          <a:off x="-777461" y="1728194"/>
          <a:ext cx="7315548" cy="1318481"/>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kern="1200" dirty="0" smtClean="0"/>
            <a:t>تحقيق التنسيق الجيد بين الوحدات الإدارية  التى تتكون منها المنظمة </a:t>
          </a:r>
          <a:endParaRPr lang="ar-EG" sz="2700" kern="1200" dirty="0"/>
        </a:p>
      </dsp:txBody>
      <dsp:txXfrm>
        <a:off x="-777461" y="1728194"/>
        <a:ext cx="7315548" cy="1318481"/>
      </dsp:txXfrm>
    </dsp:sp>
    <dsp:sp modelId="{2C03DDF4-9402-4B22-95B9-1DB3DEF2DEC9}">
      <dsp:nvSpPr>
        <dsp:cNvPr id="0" name=""/>
        <dsp:cNvSpPr/>
      </dsp:nvSpPr>
      <dsp:spPr>
        <a:xfrm>
          <a:off x="-777461" y="2880262"/>
          <a:ext cx="4207523" cy="382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ctr" defTabSz="755650" rtl="1">
            <a:lnSpc>
              <a:spcPct val="90000"/>
            </a:lnSpc>
            <a:spcBef>
              <a:spcPct val="0"/>
            </a:spcBef>
            <a:spcAft>
              <a:spcPct val="35000"/>
            </a:spcAft>
          </a:pPr>
          <a:endParaRPr lang="ar-EG" sz="1700" kern="1200"/>
        </a:p>
      </dsp:txBody>
      <dsp:txXfrm>
        <a:off x="-777461" y="2880262"/>
        <a:ext cx="4207523" cy="382502"/>
      </dsp:txXfrm>
    </dsp:sp>
    <dsp:sp modelId="{A51E97EA-D7D8-4A9C-988D-86B355C3AB7D}">
      <dsp:nvSpPr>
        <dsp:cNvPr id="0" name=""/>
        <dsp:cNvSpPr/>
      </dsp:nvSpPr>
      <dsp:spPr>
        <a:xfrm>
          <a:off x="1121081" y="3262764"/>
          <a:ext cx="984560" cy="127248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F147C7-7B05-4CD8-B666-BD4B2BF6C72E}">
      <dsp:nvSpPr>
        <dsp:cNvPr id="0" name=""/>
        <dsp:cNvSpPr/>
      </dsp:nvSpPr>
      <dsp:spPr>
        <a:xfrm>
          <a:off x="1712472" y="35094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AA0604-26DC-467D-B4EB-61700085BD3C}">
      <dsp:nvSpPr>
        <dsp:cNvPr id="0" name=""/>
        <dsp:cNvSpPr/>
      </dsp:nvSpPr>
      <dsp:spPr>
        <a:xfrm>
          <a:off x="2304330" y="35094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154AB7-2978-4753-AEA8-45E0526E8B55}">
      <dsp:nvSpPr>
        <dsp:cNvPr id="0" name=""/>
        <dsp:cNvSpPr/>
      </dsp:nvSpPr>
      <dsp:spPr>
        <a:xfrm>
          <a:off x="2895721" y="35094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1C83AF-5102-460F-A088-1777CFA85562}">
      <dsp:nvSpPr>
        <dsp:cNvPr id="0" name=""/>
        <dsp:cNvSpPr/>
      </dsp:nvSpPr>
      <dsp:spPr>
        <a:xfrm>
          <a:off x="3487579" y="35094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E60CE3-766C-4C9C-A4CE-A33AB7CC6C12}">
      <dsp:nvSpPr>
        <dsp:cNvPr id="0" name=""/>
        <dsp:cNvSpPr/>
      </dsp:nvSpPr>
      <dsp:spPr>
        <a:xfrm>
          <a:off x="4078970" y="35094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3C012-EAD0-4958-B5E3-71566AAD6365}">
      <dsp:nvSpPr>
        <dsp:cNvPr id="0" name=""/>
        <dsp:cNvSpPr/>
      </dsp:nvSpPr>
      <dsp:spPr>
        <a:xfrm>
          <a:off x="4670828" y="3509423"/>
          <a:ext cx="984560" cy="779171"/>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92936-AC15-492F-A7B6-40E957EAF4DD}">
      <dsp:nvSpPr>
        <dsp:cNvPr id="0" name=""/>
        <dsp:cNvSpPr/>
      </dsp:nvSpPr>
      <dsp:spPr>
        <a:xfrm>
          <a:off x="-777461" y="3587340"/>
          <a:ext cx="8059306" cy="62333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40" tIns="66040" rIns="66040" bIns="66040" numCol="1" spcCol="1270" anchor="ctr" anchorCtr="0">
          <a:noAutofit/>
        </a:bodyPr>
        <a:lstStyle/>
        <a:p>
          <a:pPr lvl="0" algn="ctr" defTabSz="1155700" rtl="1">
            <a:lnSpc>
              <a:spcPct val="90000"/>
            </a:lnSpc>
            <a:spcBef>
              <a:spcPct val="0"/>
            </a:spcBef>
            <a:spcAft>
              <a:spcPct val="35000"/>
            </a:spcAft>
          </a:pPr>
          <a:r>
            <a:rPr lang="ar-EG" sz="2600" kern="1200" dirty="0" smtClean="0"/>
            <a:t>تحقيق رقابة إدارية فعالة على إنجاز الأعمال فى المنظمة </a:t>
          </a:r>
          <a:endParaRPr lang="ar-EG" sz="2600" kern="1200" dirty="0"/>
        </a:p>
      </dsp:txBody>
      <dsp:txXfrm>
        <a:off x="-777461" y="3587340"/>
        <a:ext cx="8059306" cy="6233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D0B20-8419-4F16-AE06-3A02BFDC134A}">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2EEE60-77E7-4D61-B7B2-9C27116F107C}">
      <dsp:nvSpPr>
        <dsp:cNvPr id="0" name=""/>
        <dsp:cNvSpPr/>
      </dsp:nvSpPr>
      <dsp:spPr>
        <a:xfrm>
          <a:off x="384538" y="253918"/>
          <a:ext cx="5656275"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91440" rIns="91440" bIns="91440" numCol="1" spcCol="1270" anchor="ctr" anchorCtr="0">
          <a:noAutofit/>
        </a:bodyPr>
        <a:lstStyle/>
        <a:p>
          <a:pPr lvl="0" algn="l" defTabSz="1600200" rtl="1">
            <a:lnSpc>
              <a:spcPct val="90000"/>
            </a:lnSpc>
            <a:spcBef>
              <a:spcPct val="0"/>
            </a:spcBef>
            <a:spcAft>
              <a:spcPct val="35000"/>
            </a:spcAft>
          </a:pPr>
          <a:r>
            <a:rPr lang="ar-EG" sz="3600" b="0" kern="1200" dirty="0" smtClean="0">
              <a:solidFill>
                <a:schemeClr val="tx1"/>
              </a:solidFill>
            </a:rPr>
            <a:t>أولا :النظرية الكلاسيكية (التقليدية):</a:t>
          </a:r>
          <a:endParaRPr lang="ar-EG" sz="3600" b="0" kern="1200" dirty="0">
            <a:solidFill>
              <a:schemeClr val="tx1"/>
            </a:solidFill>
          </a:endParaRPr>
        </a:p>
      </dsp:txBody>
      <dsp:txXfrm>
        <a:off x="384538" y="253918"/>
        <a:ext cx="5656275" cy="508162"/>
      </dsp:txXfrm>
    </dsp:sp>
    <dsp:sp modelId="{F5497539-50B2-46A5-B20A-92E7A346A009}">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761150-32AB-47EF-8C9D-97CD402DE0D7}">
      <dsp:nvSpPr>
        <dsp:cNvPr id="0" name=""/>
        <dsp:cNvSpPr/>
      </dsp:nvSpPr>
      <dsp:spPr>
        <a:xfrm>
          <a:off x="748672" y="1015918"/>
          <a:ext cx="5292140"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40640" rIns="40640" bIns="40640" numCol="1" spcCol="1270" anchor="ctr" anchorCtr="0">
          <a:noAutofit/>
        </a:bodyPr>
        <a:lstStyle/>
        <a:p>
          <a:pPr lvl="0" algn="l" defTabSz="711200" rtl="1">
            <a:lnSpc>
              <a:spcPct val="90000"/>
            </a:lnSpc>
            <a:spcBef>
              <a:spcPct val="0"/>
            </a:spcBef>
            <a:spcAft>
              <a:spcPct val="35000"/>
            </a:spcAft>
          </a:pPr>
          <a:r>
            <a:rPr lang="ar-EG" sz="1600" kern="1200" dirty="0" smtClean="0"/>
            <a:t>1. </a:t>
          </a:r>
          <a:r>
            <a:rPr lang="ar-EG" sz="2800" kern="1200" dirty="0" smtClean="0">
              <a:solidFill>
                <a:srgbClr val="7030A0"/>
              </a:solidFill>
            </a:rPr>
            <a:t>تقسيم العمل.</a:t>
          </a:r>
          <a:endParaRPr lang="ar-EG" kern="1200" dirty="0"/>
        </a:p>
      </dsp:txBody>
      <dsp:txXfrm>
        <a:off x="748672" y="1015918"/>
        <a:ext cx="5292140" cy="508162"/>
      </dsp:txXfrm>
    </dsp:sp>
    <dsp:sp modelId="{D4E84D46-6028-424C-A726-F021840B1309}">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E32297-2E28-466F-BFED-053AFA2F9E54}">
      <dsp:nvSpPr>
        <dsp:cNvPr id="0" name=""/>
        <dsp:cNvSpPr/>
      </dsp:nvSpPr>
      <dsp:spPr>
        <a:xfrm>
          <a:off x="860432" y="1777918"/>
          <a:ext cx="5180380"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71120" rIns="71120" bIns="71120" numCol="1" spcCol="1270" anchor="ctr" anchorCtr="0">
          <a:noAutofit/>
        </a:bodyPr>
        <a:lstStyle/>
        <a:p>
          <a:pPr lvl="0" algn="l" defTabSz="1244600" rtl="1">
            <a:lnSpc>
              <a:spcPct val="90000"/>
            </a:lnSpc>
            <a:spcBef>
              <a:spcPct val="0"/>
            </a:spcBef>
            <a:spcAft>
              <a:spcPct val="35000"/>
            </a:spcAft>
          </a:pPr>
          <a:r>
            <a:rPr lang="ar-EG" sz="2800" kern="1200" dirty="0" smtClean="0">
              <a:solidFill>
                <a:srgbClr val="7030A0"/>
              </a:solidFill>
            </a:rPr>
            <a:t>2. نطاق الإشراف.</a:t>
          </a:r>
          <a:endParaRPr lang="ar-EG" sz="2800" kern="1200" dirty="0">
            <a:solidFill>
              <a:srgbClr val="7030A0"/>
            </a:solidFill>
          </a:endParaRPr>
        </a:p>
      </dsp:txBody>
      <dsp:txXfrm>
        <a:off x="860432" y="1777918"/>
        <a:ext cx="5180380" cy="508162"/>
      </dsp:txXfrm>
    </dsp:sp>
    <dsp:sp modelId="{A67F4B71-B458-4C69-8FB1-A688609A10DC}">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FF51F-775A-4FA3-B463-77D6DD514E31}">
      <dsp:nvSpPr>
        <dsp:cNvPr id="0" name=""/>
        <dsp:cNvSpPr/>
      </dsp:nvSpPr>
      <dsp:spPr>
        <a:xfrm>
          <a:off x="748672" y="2539918"/>
          <a:ext cx="5292140"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71120" rIns="71120" bIns="71120" numCol="1" spcCol="1270" anchor="ctr" anchorCtr="0">
          <a:noAutofit/>
        </a:bodyPr>
        <a:lstStyle/>
        <a:p>
          <a:pPr lvl="0" algn="l" defTabSz="1244600" rtl="1">
            <a:lnSpc>
              <a:spcPct val="90000"/>
            </a:lnSpc>
            <a:spcBef>
              <a:spcPct val="0"/>
            </a:spcBef>
            <a:spcAft>
              <a:spcPct val="35000"/>
            </a:spcAft>
          </a:pPr>
          <a:r>
            <a:rPr lang="ar-EG" sz="2800" kern="1200" dirty="0" smtClean="0">
              <a:solidFill>
                <a:srgbClr val="7030A0"/>
              </a:solidFill>
            </a:rPr>
            <a:t>3. التدرج الرئاسي أو التدرج الهرمي (الهيكل).</a:t>
          </a:r>
          <a:endParaRPr lang="ar-EG" sz="2800" kern="1200" dirty="0">
            <a:solidFill>
              <a:srgbClr val="7030A0"/>
            </a:solidFill>
          </a:endParaRPr>
        </a:p>
      </dsp:txBody>
      <dsp:txXfrm>
        <a:off x="748672" y="2539918"/>
        <a:ext cx="5292140" cy="508162"/>
      </dsp:txXfrm>
    </dsp:sp>
    <dsp:sp modelId="{4C32A5F3-C0FF-418D-8C18-544523CAD30D}">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0607A9-619A-40C7-B6CB-73ABDA7588E7}">
      <dsp:nvSpPr>
        <dsp:cNvPr id="0" name=""/>
        <dsp:cNvSpPr/>
      </dsp:nvSpPr>
      <dsp:spPr>
        <a:xfrm>
          <a:off x="384538" y="3301918"/>
          <a:ext cx="5656275"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71120" rIns="71120" bIns="71120" numCol="1" spcCol="1270" anchor="ctr" anchorCtr="0">
          <a:noAutofit/>
        </a:bodyPr>
        <a:lstStyle/>
        <a:p>
          <a:pPr lvl="0" algn="l" defTabSz="1244600" rtl="1">
            <a:lnSpc>
              <a:spcPct val="90000"/>
            </a:lnSpc>
            <a:spcBef>
              <a:spcPct val="0"/>
            </a:spcBef>
            <a:spcAft>
              <a:spcPct val="35000"/>
            </a:spcAft>
          </a:pPr>
          <a:r>
            <a:rPr lang="ar-EG" sz="2800" kern="1200" dirty="0" smtClean="0">
              <a:solidFill>
                <a:srgbClr val="7030A0"/>
              </a:solidFill>
            </a:rPr>
            <a:t>4. المشورة والخدمات المعاونة المتخصصة</a:t>
          </a:r>
          <a:endParaRPr lang="ar-EG" sz="2800" kern="1200" dirty="0">
            <a:solidFill>
              <a:srgbClr val="7030A0"/>
            </a:solidFill>
          </a:endParaRPr>
        </a:p>
      </dsp:txBody>
      <dsp:txXfrm>
        <a:off x="384538" y="3301918"/>
        <a:ext cx="5656275" cy="508162"/>
      </dsp:txXfrm>
    </dsp:sp>
    <dsp:sp modelId="{2ED4AEA0-DBC3-41A6-B93F-EE882C0C97E8}">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26E0C-C872-4FEA-AB74-E9F10FAE6160}">
      <dsp:nvSpPr>
        <dsp:cNvPr id="0" name=""/>
        <dsp:cNvSpPr/>
      </dsp:nvSpPr>
      <dsp:spPr>
        <a:xfrm>
          <a:off x="-5078383"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594B3-964A-4FD6-ADFF-7C7979689699}">
      <dsp:nvSpPr>
        <dsp:cNvPr id="0" name=""/>
        <dsp:cNvSpPr/>
      </dsp:nvSpPr>
      <dsp:spPr>
        <a:xfrm>
          <a:off x="831985" y="646579"/>
          <a:ext cx="7373740"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50800" rIns="50800" bIns="50800" numCol="1" spcCol="1270" anchor="ctr" anchorCtr="0">
          <a:noAutofit/>
        </a:bodyPr>
        <a:lstStyle/>
        <a:p>
          <a:pPr lvl="0" algn="l" defTabSz="889000" rtl="1">
            <a:lnSpc>
              <a:spcPct val="90000"/>
            </a:lnSpc>
            <a:spcBef>
              <a:spcPct val="0"/>
            </a:spcBef>
            <a:spcAft>
              <a:spcPct val="35000"/>
            </a:spcAft>
          </a:pPr>
          <a:r>
            <a:rPr lang="ar-EG" sz="2000" b="1" kern="1200" dirty="0" smtClean="0">
              <a:solidFill>
                <a:schemeClr val="tx1"/>
              </a:solidFill>
            </a:rPr>
            <a:t>ثانيا:النظرية السلوكية (الكلاسيكية الحديثة):</a:t>
          </a:r>
          <a:r>
            <a:rPr lang="ar-EG" sz="1800" kern="1200" dirty="0" smtClean="0"/>
            <a:t>جاءت كردة فعل للنظرية الكلاسيكية فاهتمت هذه المدرسة بالفرد وسلوكه في التنظيم، وأنه لا يمكن معالجة الفرد كوحدة منعزلة ولكن يجب معالجة الفرد كعضو في جماعة يتعرض لضغوطها وتأثيراتها</a:t>
          </a:r>
          <a:endParaRPr lang="ar-EG" sz="1800" kern="1200" dirty="0"/>
        </a:p>
      </dsp:txBody>
      <dsp:txXfrm>
        <a:off x="831985" y="646579"/>
        <a:ext cx="7373740" cy="1292977"/>
      </dsp:txXfrm>
    </dsp:sp>
    <dsp:sp modelId="{6B11E4C1-D4AB-4A8D-8E2C-1BD2980A43FE}">
      <dsp:nvSpPr>
        <dsp:cNvPr id="0" name=""/>
        <dsp:cNvSpPr/>
      </dsp:nvSpPr>
      <dsp:spPr>
        <a:xfrm>
          <a:off x="23874" y="484956"/>
          <a:ext cx="1616221" cy="161622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D06B35-1BBA-4388-9EA6-42D115BA076C}">
      <dsp:nvSpPr>
        <dsp:cNvPr id="0" name=""/>
        <dsp:cNvSpPr/>
      </dsp:nvSpPr>
      <dsp:spPr>
        <a:xfrm>
          <a:off x="831985" y="2586406"/>
          <a:ext cx="7373740" cy="12929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6301" tIns="50800" rIns="50800" bIns="50800" numCol="1" spcCol="1270" anchor="ctr" anchorCtr="0">
          <a:noAutofit/>
        </a:bodyPr>
        <a:lstStyle/>
        <a:p>
          <a:pPr lvl="0" algn="l" defTabSz="889000" rtl="1">
            <a:lnSpc>
              <a:spcPct val="90000"/>
            </a:lnSpc>
            <a:spcBef>
              <a:spcPct val="0"/>
            </a:spcBef>
            <a:spcAft>
              <a:spcPct val="35000"/>
            </a:spcAft>
          </a:pPr>
          <a:r>
            <a:rPr lang="ar-EG" sz="2000" b="1" kern="1200" dirty="0" smtClean="0">
              <a:solidFill>
                <a:schemeClr val="tx1"/>
              </a:solidFill>
            </a:rPr>
            <a:t>ثالثا :نظرية النظم:</a:t>
          </a:r>
          <a:r>
            <a:rPr lang="ar-EG" sz="1800" kern="1200" dirty="0" smtClean="0"/>
            <a:t> تأتي نظرية النظم في إطار النظريات الحديثة التي تقوم على أساس نقد النظريات السابقة سواء التقليدية أو السلوكية لأن كل منهما ركز على أحد متغيري التنظيم (العمل والإنسان) باعتبار أن التنظيم نظام مقفل، بينما يرى للتنظيم في نظرية النظم إلى أنه نظام مفتوح يتفاعل مع البيئة المحيطة به وذلك ضمانا لاستمرارية التنظيم.</a:t>
          </a:r>
          <a:endParaRPr lang="ar-EG" sz="1800" kern="1200" dirty="0"/>
        </a:p>
      </dsp:txBody>
      <dsp:txXfrm>
        <a:off x="831985" y="2586406"/>
        <a:ext cx="7373740" cy="1292977"/>
      </dsp:txXfrm>
    </dsp:sp>
    <dsp:sp modelId="{0DB5D849-F08D-4FB7-8A6B-1ADA337043F3}">
      <dsp:nvSpPr>
        <dsp:cNvPr id="0" name=""/>
        <dsp:cNvSpPr/>
      </dsp:nvSpPr>
      <dsp:spPr>
        <a:xfrm>
          <a:off x="23874" y="2424784"/>
          <a:ext cx="1616221" cy="161622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27/07/1441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27/07/1441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075" y="260648"/>
            <a:ext cx="8345850" cy="6336704"/>
          </a:xfrm>
        </p:spPr>
      </p:pic>
      <p:sp>
        <p:nvSpPr>
          <p:cNvPr id="3" name="Rectangle 2"/>
          <p:cNvSpPr/>
          <p:nvPr/>
        </p:nvSpPr>
        <p:spPr>
          <a:xfrm>
            <a:off x="2286000" y="2690336"/>
            <a:ext cx="4572000" cy="3046988"/>
          </a:xfrm>
          <a:prstGeom prst="rect">
            <a:avLst/>
          </a:prstGeom>
        </p:spPr>
        <p:txBody>
          <a:bodyPr>
            <a:spAutoFit/>
          </a:bodyPr>
          <a:lstStyle/>
          <a:p>
            <a:pPr algn="ctr"/>
            <a:r>
              <a:rPr lang="ar-EG" sz="3200" dirty="0" smtClean="0"/>
              <a:t>إدارة المؤسسات الإذاعية</a:t>
            </a:r>
          </a:p>
          <a:p>
            <a:pPr algn="ctr"/>
            <a:r>
              <a:rPr lang="ar-EG" sz="3200" dirty="0" smtClean="0"/>
              <a:t>المحاضرة </a:t>
            </a:r>
            <a:r>
              <a:rPr lang="ar-EG" sz="3200" dirty="0" smtClean="0"/>
              <a:t>رقم(2)</a:t>
            </a:r>
            <a:endParaRPr lang="ar-EG" sz="3200" dirty="0"/>
          </a:p>
          <a:p>
            <a:pPr algn="ctr"/>
            <a:r>
              <a:rPr lang="ar-EG" sz="3200" dirty="0"/>
              <a:t>د. راجية إبراهيم </a:t>
            </a:r>
          </a:p>
          <a:p>
            <a:pPr algn="ctr"/>
            <a:r>
              <a:rPr lang="ar-EG" sz="3200" dirty="0"/>
              <a:t>الفرقة </a:t>
            </a:r>
            <a:r>
              <a:rPr lang="ar-EG" sz="3200" dirty="0" smtClean="0"/>
              <a:t>الثالثة</a:t>
            </a:r>
            <a:endParaRPr lang="ar-EG" sz="3200" dirty="0"/>
          </a:p>
          <a:p>
            <a:pPr algn="ctr"/>
            <a:r>
              <a:rPr lang="ar-EG" sz="3200" dirty="0"/>
              <a:t>شعبة إذاعة </a:t>
            </a:r>
          </a:p>
          <a:p>
            <a:pPr algn="ctr"/>
            <a:r>
              <a:rPr lang="ar-EG" sz="3200" dirty="0" smtClean="0"/>
              <a:t>قسم إعلام</a:t>
            </a:r>
            <a:endParaRPr lang="ar-EG" sz="3200" dirty="0"/>
          </a:p>
        </p:txBody>
      </p:sp>
    </p:spTree>
    <p:extLst>
      <p:ext uri="{BB962C8B-B14F-4D97-AF65-F5344CB8AC3E}">
        <p14:creationId xmlns:p14="http://schemas.microsoft.com/office/powerpoint/2010/main" val="515409646"/>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33430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6603419"/>
      </p:ext>
    </p:extLst>
  </p:cSld>
  <p:clrMapOvr>
    <a:masterClrMapping/>
  </p:clrMapOvr>
  <p:transition spd="slow" advTm="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r-EG" sz="7200" b="1" dirty="0" smtClean="0"/>
              <a:t>نستكمل التنظيم المحاضرة القادمة</a:t>
            </a:r>
            <a:endParaRPr lang="ar-EG" sz="7200" b="1" dirty="0" smtClean="0"/>
          </a:p>
          <a:p>
            <a:pPr marL="0" indent="0" algn="ctr">
              <a:buNone/>
            </a:pPr>
            <a:r>
              <a:rPr lang="ar-EG" sz="7200" b="1" dirty="0" smtClean="0"/>
              <a:t>إن شاء الله</a:t>
            </a:r>
            <a:endParaRPr lang="ar-EG" sz="7200" b="1" dirty="0"/>
          </a:p>
        </p:txBody>
      </p:sp>
    </p:spTree>
    <p:extLst>
      <p:ext uri="{BB962C8B-B14F-4D97-AF65-F5344CB8AC3E}">
        <p14:creationId xmlns:p14="http://schemas.microsoft.com/office/powerpoint/2010/main" val="1103689767"/>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512167"/>
          </a:xfrm>
        </p:spPr>
        <p:txBody>
          <a:bodyPr/>
          <a:lstStyle/>
          <a:p>
            <a:r>
              <a:rPr lang="ar-EG" b="1" dirty="0"/>
              <a:t>التنظيم فى المؤسسات الإذاعية</a:t>
            </a:r>
            <a:endParaRPr lang="ar-EG" b="1" dirty="0"/>
          </a:p>
        </p:txBody>
      </p:sp>
      <p:sp>
        <p:nvSpPr>
          <p:cNvPr id="3" name="Subtitle 2"/>
          <p:cNvSpPr>
            <a:spLocks noGrp="1"/>
          </p:cNvSpPr>
          <p:nvPr>
            <p:ph type="subTitle" idx="1"/>
          </p:nvPr>
        </p:nvSpPr>
        <p:spPr>
          <a:xfrm>
            <a:off x="467544" y="2060848"/>
            <a:ext cx="7776864" cy="3888432"/>
          </a:xfrm>
          <a:solidFill>
            <a:schemeClr val="accent2"/>
          </a:solidFill>
        </p:spPr>
        <p:txBody>
          <a:bodyPr>
            <a:normAutofit fontScale="32500" lnSpcReduction="20000"/>
          </a:bodyPr>
          <a:lstStyle/>
          <a:p>
            <a:pPr>
              <a:lnSpc>
                <a:spcPct val="220000"/>
              </a:lnSpc>
            </a:pPr>
            <a:r>
              <a:rPr lang="ar-EG" b="1" dirty="0"/>
              <a:t>	</a:t>
            </a:r>
            <a:r>
              <a:rPr lang="ar-EG" sz="9800" b="1" dirty="0" smtClean="0">
                <a:solidFill>
                  <a:schemeClr val="tx1"/>
                </a:solidFill>
              </a:rPr>
              <a:t>مـــــــــفهوم التنظيم</a:t>
            </a:r>
          </a:p>
          <a:p>
            <a:pPr>
              <a:lnSpc>
                <a:spcPct val="220000"/>
              </a:lnSpc>
            </a:pPr>
            <a:r>
              <a:rPr lang="ar-EG" sz="8000" b="1" dirty="0">
                <a:solidFill>
                  <a:schemeClr val="tx1"/>
                </a:solidFill>
                <a:latin typeface="Aharoni" pitchFamily="2" charset="-79"/>
                <a:cs typeface="+mj-cs"/>
              </a:rPr>
              <a:t>عملية تنسيق الجهود البشرية فى أى منظمة لإمكان تنفيذ السياسات المرسومة بأقل تكلفة ممكنة "،أو "تحديد الأعمال وتوزيعها على الأفراد فى سبيل الوصول إلى الهدف ". </a:t>
            </a:r>
            <a:endParaRPr lang="ar-EG" sz="5500" b="1" dirty="0">
              <a:latin typeface="Aharoni" pitchFamily="2" charset="-79"/>
              <a:cs typeface="+mj-cs"/>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a:t>أنماط التنظيم فى المؤسسات الإذاعية:</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67029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013580"/>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style>
          <a:lnRef idx="2">
            <a:schemeClr val="accent4"/>
          </a:lnRef>
          <a:fillRef idx="1">
            <a:schemeClr val="lt1"/>
          </a:fillRef>
          <a:effectRef idx="0">
            <a:schemeClr val="accent4"/>
          </a:effectRef>
          <a:fontRef idx="minor">
            <a:schemeClr val="dk1"/>
          </a:fontRef>
        </p:style>
        <p:txBody>
          <a:bodyPr>
            <a:normAutofit/>
          </a:bodyPr>
          <a:lstStyle/>
          <a:p>
            <a:r>
              <a:rPr lang="ar-EG" dirty="0">
                <a:solidFill>
                  <a:schemeClr val="tx1"/>
                </a:solidFill>
              </a:rPr>
              <a:t>	دينـــــــــــــاميات التنـــــــــــظيم</a:t>
            </a:r>
            <a:endParaRPr lang="ar-EG"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26797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فوائد </a:t>
            </a:r>
            <a:r>
              <a:rPr lang="ar-EG" b="1" dirty="0"/>
              <a:t>إعــــــادة </a:t>
            </a:r>
            <a:r>
              <a:rPr lang="ar-EG" b="1" dirty="0" smtClean="0"/>
              <a:t>التنــــــــــــــظيم بالمؤسسات الإذاعية</a:t>
            </a:r>
            <a:endParaRPr lang="ar-EG" dirty="0"/>
          </a:p>
        </p:txBody>
      </p:sp>
      <p:sp>
        <p:nvSpPr>
          <p:cNvPr id="5" name="Content Placeholder 4"/>
          <p:cNvSpPr>
            <a:spLocks noGrp="1"/>
          </p:cNvSpPr>
          <p:nvPr>
            <p:ph idx="1"/>
          </p:nvPr>
        </p:nvSpPr>
        <p:spPr/>
        <p:txBody>
          <a:bodyPr>
            <a:normAutofit/>
          </a:bodyPr>
          <a:lstStyle/>
          <a:p>
            <a:pPr algn="ctr">
              <a:buFont typeface="Wingdings" pitchFamily="2" charset="2"/>
              <a:buChar char="Ø"/>
            </a:pPr>
            <a:r>
              <a:rPr lang="ar-EG" sz="3600" dirty="0" smtClean="0">
                <a:solidFill>
                  <a:srgbClr val="002060"/>
                </a:solidFill>
              </a:rPr>
              <a:t>تقليل </a:t>
            </a:r>
            <a:r>
              <a:rPr lang="ar-EG" sz="3600" dirty="0">
                <a:solidFill>
                  <a:srgbClr val="002060"/>
                </a:solidFill>
              </a:rPr>
              <a:t>معدل الدوران الوظيفى (دوران العمل).</a:t>
            </a:r>
          </a:p>
          <a:p>
            <a:pPr algn="ctr">
              <a:buFont typeface="Wingdings" pitchFamily="2" charset="2"/>
              <a:buChar char="Ø"/>
            </a:pPr>
            <a:r>
              <a:rPr lang="ar-EG" sz="3600" dirty="0" smtClean="0">
                <a:solidFill>
                  <a:srgbClr val="002060"/>
                </a:solidFill>
              </a:rPr>
              <a:t>تجديد </a:t>
            </a:r>
            <a:r>
              <a:rPr lang="ar-EG" sz="3600" dirty="0">
                <a:solidFill>
                  <a:srgbClr val="002060"/>
                </a:solidFill>
              </a:rPr>
              <a:t>مكان العمل.</a:t>
            </a:r>
          </a:p>
          <a:p>
            <a:pPr algn="ctr">
              <a:buFont typeface="Wingdings" pitchFamily="2" charset="2"/>
              <a:buChar char="Ø"/>
            </a:pPr>
            <a:r>
              <a:rPr lang="ar-EG" sz="3600" dirty="0">
                <a:solidFill>
                  <a:srgbClr val="002060"/>
                </a:solidFill>
              </a:rPr>
              <a:t>	تطوير الموارد البشرية والمادية.</a:t>
            </a:r>
          </a:p>
          <a:p>
            <a:pPr algn="ctr">
              <a:buFont typeface="Wingdings" pitchFamily="2" charset="2"/>
              <a:buChar char="Ø"/>
            </a:pPr>
            <a:r>
              <a:rPr lang="ar-EG" sz="3600" dirty="0">
                <a:solidFill>
                  <a:srgbClr val="002060"/>
                </a:solidFill>
              </a:rPr>
              <a:t>	إيجاد التوازن مع البيئة المحيطة</a:t>
            </a:r>
          </a:p>
          <a:p>
            <a:pPr marL="0" indent="0">
              <a:buNone/>
            </a:pPr>
            <a:endParaRPr lang="ar-EG" dirty="0"/>
          </a:p>
        </p:txBody>
      </p:sp>
    </p:spTree>
    <p:extLst>
      <p:ext uri="{BB962C8B-B14F-4D97-AF65-F5344CB8AC3E}">
        <p14:creationId xmlns:p14="http://schemas.microsoft.com/office/powerpoint/2010/main" val="2266410043"/>
      </p:ext>
    </p:extLst>
  </p:cSld>
  <p:clrMapOvr>
    <a:masterClrMapping/>
  </p:clrMapOvr>
  <p:transition spd="slow" advTm="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5184576"/>
          </a:xfrm>
          <a:solidFill>
            <a:schemeClr val="accent6">
              <a:lumMod val="40000"/>
              <a:lumOff val="60000"/>
            </a:schemeClr>
          </a:solidFill>
          <a:ln>
            <a:solidFill>
              <a:srgbClr val="FF0000"/>
            </a:solidFill>
          </a:ln>
          <a:scene3d>
            <a:camera prst="orthographicFront"/>
            <a:lightRig rig="threePt" dir="t"/>
          </a:scene3d>
          <a:sp3d>
            <a:bevelT w="139700" prst="cross"/>
          </a:sp3d>
        </p:spPr>
        <p:txBody>
          <a:bodyPr>
            <a:normAutofit/>
          </a:bodyPr>
          <a:lstStyle/>
          <a:p>
            <a:pPr marL="0" indent="0">
              <a:buNone/>
            </a:pPr>
            <a:endPar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ndParaRPr>
          </a:p>
          <a:p>
            <a:pPr marL="0" indent="0">
              <a:buNone/>
            </a:pPr>
            <a:r>
              <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أسبــــــــــــاب </a:t>
            </a:r>
            <a:r>
              <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التنـظيــــــم بالمؤسسسات </a:t>
            </a:r>
            <a:r>
              <a:rPr lang="ar-EG"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الإذاعية</a:t>
            </a:r>
          </a:p>
          <a:p>
            <a:pPr marL="0" indent="0" algn="ctr">
              <a:buNone/>
            </a:pPr>
            <a:r>
              <a:rPr lang="ar-EG" sz="40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يتحتم </a:t>
            </a:r>
            <a:r>
              <a:rPr lang="ar-EG" sz="40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وجود التنظيم إذا اشترك شخصان أو أكثر من أجل القيام بعمل معين أو تحقيق هدف محدد،والتنظيم فى مثل هذه الأحوال ضرورى لتجميع الجمهور وتوحيده لأجل الوصول إلى الهدف المرجو </a:t>
            </a:r>
            <a:r>
              <a:rPr lang="ar-EG" sz="40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تحقيقه</a:t>
            </a:r>
            <a:endParaRPr lang="ar-EG" sz="40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12621267"/>
      </p:ext>
    </p:extLst>
  </p:cSld>
  <p:clrMapOvr>
    <a:masterClrMapping/>
  </p:clrMapOvr>
  <p:transition spd="slow" advTm="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ctr">
              <a:buNone/>
            </a:pPr>
            <a:r>
              <a:rPr lang="ar-EG" sz="4000" b="1" dirty="0" smtClean="0">
                <a:solidFill>
                  <a:schemeClr val="tx2"/>
                </a:solidFill>
              </a:rPr>
              <a:t>أهــــــــــــــــــداف </a:t>
            </a:r>
            <a:r>
              <a:rPr lang="ar-EG" sz="4000" b="1" dirty="0">
                <a:solidFill>
                  <a:schemeClr val="tx2"/>
                </a:solidFill>
              </a:rPr>
              <a:t>ومزايـــــــــــــــــــــا </a:t>
            </a:r>
            <a:r>
              <a:rPr lang="ar-EG" sz="4000" b="1" dirty="0" smtClean="0">
                <a:solidFill>
                  <a:schemeClr val="tx2"/>
                </a:solidFill>
              </a:rPr>
              <a:t>التنـــــــــــــظيم</a:t>
            </a:r>
          </a:p>
          <a:p>
            <a:pPr marL="0" indent="0" algn="ctr">
              <a:buNone/>
            </a:pPr>
            <a:r>
              <a:rPr lang="ar-EG" dirty="0" smtClean="0"/>
              <a:t>  </a:t>
            </a:r>
            <a:endParaRPr lang="ar-EG" dirty="0"/>
          </a:p>
        </p:txBody>
      </p:sp>
      <p:graphicFrame>
        <p:nvGraphicFramePr>
          <p:cNvPr id="2" name="Diagram 1"/>
          <p:cNvGraphicFramePr/>
          <p:nvPr>
            <p:extLst>
              <p:ext uri="{D42A27DB-BD31-4B8C-83A1-F6EECF244321}">
                <p14:modId xmlns:p14="http://schemas.microsoft.com/office/powerpoint/2010/main" val="2367974781"/>
              </p:ext>
            </p:extLst>
          </p:nvPr>
        </p:nvGraphicFramePr>
        <p:xfrm>
          <a:off x="1331640" y="1700808"/>
          <a:ext cx="650438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105047"/>
      </p:ext>
    </p:extLst>
  </p:cSld>
  <p:clrMapOvr>
    <a:masterClrMapping/>
  </p:clrMapOvr>
  <p:transition spd="slow" advTm="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solidFill>
            <a:schemeClr val="accent6">
              <a:lumMod val="20000"/>
              <a:lumOff val="80000"/>
            </a:schemeClr>
          </a:solidFill>
        </p:spPr>
        <p:txBody>
          <a:bodyPr>
            <a:normAutofit fontScale="92500" lnSpcReduction="20000"/>
          </a:bodyPr>
          <a:lstStyle/>
          <a:p>
            <a:pPr marL="0" indent="0" algn="ctr">
              <a:buNone/>
            </a:pPr>
            <a:r>
              <a:rPr lang="ar-EG" b="1" dirty="0" smtClean="0"/>
              <a:t>مراحل </a:t>
            </a:r>
            <a:r>
              <a:rPr lang="ar-EG" b="1" dirty="0"/>
              <a:t>بناء الهيكل التنظيمى </a:t>
            </a:r>
            <a:endParaRPr lang="ar-EG" b="1" dirty="0" smtClean="0"/>
          </a:p>
          <a:p>
            <a:pPr>
              <a:buFont typeface="Wingdings" pitchFamily="2" charset="2"/>
              <a:buChar char="q"/>
            </a:pPr>
            <a:r>
              <a:rPr lang="ar-EG" b="1" dirty="0" smtClean="0">
                <a:solidFill>
                  <a:srgbClr val="7030A0"/>
                </a:solidFill>
              </a:rPr>
              <a:t>المطلب </a:t>
            </a:r>
            <a:r>
              <a:rPr lang="ar-EG" b="1" dirty="0">
                <a:solidFill>
                  <a:srgbClr val="7030A0"/>
                </a:solidFill>
              </a:rPr>
              <a:t>الأول جمع المعلومات وتحديد الاستراتجية </a:t>
            </a:r>
            <a:endParaRPr lang="ar-EG" b="1" dirty="0" smtClean="0">
              <a:solidFill>
                <a:srgbClr val="7030A0"/>
              </a:solidFill>
            </a:endParaRPr>
          </a:p>
          <a:p>
            <a:pPr>
              <a:buFont typeface="Wingdings" pitchFamily="2" charset="2"/>
              <a:buChar char="q"/>
            </a:pPr>
            <a:r>
              <a:rPr lang="ar-EG" b="1" dirty="0" smtClean="0">
                <a:solidFill>
                  <a:srgbClr val="7030A0"/>
                </a:solidFill>
              </a:rPr>
              <a:t>المطلب </a:t>
            </a:r>
            <a:r>
              <a:rPr lang="ar-EG" b="1" dirty="0">
                <a:solidFill>
                  <a:srgbClr val="7030A0"/>
                </a:solidFill>
              </a:rPr>
              <a:t>الثانى :دراسة التأثيرات والتغيرات بشكل </a:t>
            </a:r>
            <a:r>
              <a:rPr lang="ar-EG" b="1" dirty="0" smtClean="0">
                <a:solidFill>
                  <a:srgbClr val="7030A0"/>
                </a:solidFill>
              </a:rPr>
              <a:t>دورى</a:t>
            </a:r>
            <a:endParaRPr lang="ar-EG" b="1" dirty="0" smtClean="0">
              <a:solidFill>
                <a:srgbClr val="7030A0"/>
              </a:solidFill>
            </a:endParaRPr>
          </a:p>
          <a:p>
            <a:pPr>
              <a:lnSpc>
                <a:spcPct val="170000"/>
              </a:lnSpc>
              <a:buFont typeface="Wingdings" pitchFamily="2" charset="2"/>
              <a:buChar char="q"/>
            </a:pPr>
            <a:r>
              <a:rPr lang="ar-EG" b="1" dirty="0" smtClean="0">
                <a:solidFill>
                  <a:srgbClr val="7030A0"/>
                </a:solidFill>
              </a:rPr>
              <a:t>المطلب </a:t>
            </a:r>
            <a:r>
              <a:rPr lang="ar-EG" b="1" dirty="0">
                <a:solidFill>
                  <a:srgbClr val="7030A0"/>
                </a:solidFill>
              </a:rPr>
              <a:t>الثالث تحديد الإدارات </a:t>
            </a:r>
            <a:r>
              <a:rPr lang="ar-EG" b="1" dirty="0" smtClean="0">
                <a:solidFill>
                  <a:srgbClr val="7030A0"/>
                </a:solidFill>
              </a:rPr>
              <a:t>.</a:t>
            </a:r>
          </a:p>
          <a:p>
            <a:pPr>
              <a:lnSpc>
                <a:spcPct val="170000"/>
              </a:lnSpc>
              <a:buFont typeface="Wingdings" pitchFamily="2" charset="2"/>
              <a:buChar char="q"/>
            </a:pPr>
            <a:r>
              <a:rPr lang="ar-EG" b="1" dirty="0" smtClean="0">
                <a:solidFill>
                  <a:srgbClr val="7030A0"/>
                </a:solidFill>
              </a:rPr>
              <a:t>المطلب </a:t>
            </a:r>
            <a:r>
              <a:rPr lang="ar-EG" b="1" dirty="0">
                <a:solidFill>
                  <a:srgbClr val="7030A0"/>
                </a:solidFill>
              </a:rPr>
              <a:t>الرابع :تحديد </a:t>
            </a:r>
            <a:r>
              <a:rPr lang="ar-EG" b="1" dirty="0" smtClean="0">
                <a:solidFill>
                  <a:srgbClr val="7030A0"/>
                </a:solidFill>
              </a:rPr>
              <a:t>الوظائف</a:t>
            </a:r>
          </a:p>
          <a:p>
            <a:pPr>
              <a:lnSpc>
                <a:spcPct val="170000"/>
              </a:lnSpc>
              <a:buFont typeface="Wingdings" pitchFamily="2" charset="2"/>
              <a:buChar char="q"/>
            </a:pPr>
            <a:r>
              <a:rPr lang="ar-EG" b="1" dirty="0" smtClean="0">
                <a:solidFill>
                  <a:srgbClr val="7030A0"/>
                </a:solidFill>
              </a:rPr>
              <a:t>المطلب </a:t>
            </a:r>
            <a:r>
              <a:rPr lang="ar-EG" b="1" dirty="0">
                <a:solidFill>
                  <a:srgbClr val="7030A0"/>
                </a:solidFill>
              </a:rPr>
              <a:t>الخامس :منح السلطات وتحديد العلاقات </a:t>
            </a:r>
            <a:r>
              <a:rPr lang="ar-EG" b="1" dirty="0" smtClean="0">
                <a:solidFill>
                  <a:srgbClr val="7030A0"/>
                </a:solidFill>
              </a:rPr>
              <a:t>الوظيفية</a:t>
            </a:r>
          </a:p>
          <a:p>
            <a:pPr>
              <a:lnSpc>
                <a:spcPct val="170000"/>
              </a:lnSpc>
              <a:buFont typeface="Wingdings" pitchFamily="2" charset="2"/>
              <a:buChar char="q"/>
            </a:pPr>
            <a:r>
              <a:rPr lang="ar-EG" b="1" dirty="0" smtClean="0">
                <a:solidFill>
                  <a:srgbClr val="7030A0"/>
                </a:solidFill>
              </a:rPr>
              <a:t>المطلب </a:t>
            </a:r>
            <a:r>
              <a:rPr lang="ar-EG" b="1" dirty="0">
                <a:solidFill>
                  <a:srgbClr val="7030A0"/>
                </a:solidFill>
              </a:rPr>
              <a:t>السادس: تصميم  الهيكل الإدارى على شكل مخطط (الخريطة التنظيمية) </a:t>
            </a:r>
            <a:endParaRPr lang="ar-EG" b="1" dirty="0">
              <a:solidFill>
                <a:srgbClr val="7030A0"/>
              </a:solidFill>
            </a:endParaRPr>
          </a:p>
        </p:txBody>
      </p:sp>
    </p:spTree>
    <p:extLst>
      <p:ext uri="{BB962C8B-B14F-4D97-AF65-F5344CB8AC3E}">
        <p14:creationId xmlns:p14="http://schemas.microsoft.com/office/powerpoint/2010/main" val="3520280659"/>
      </p:ext>
    </p:extLst>
  </p:cSld>
  <p:clrMapOvr>
    <a:masterClrMapping/>
  </p:clrMapOvr>
  <p:transition spd="slow" advTm="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ctr">
              <a:buNone/>
            </a:pPr>
            <a:r>
              <a:rPr lang="ar-EG" sz="6600" b="1" dirty="0"/>
              <a:t>	</a:t>
            </a:r>
            <a:r>
              <a:rPr lang="ar-EG" sz="4000" b="1" dirty="0"/>
              <a:t>مبادئ التنظيم الإدارى وفقا للنظريات </a:t>
            </a:r>
            <a:r>
              <a:rPr lang="ar-EG" sz="4000" b="1" dirty="0" smtClean="0"/>
              <a:t>المختلفة</a:t>
            </a:r>
          </a:p>
          <a:p>
            <a:pPr marL="0" indent="0">
              <a:buNone/>
            </a:pPr>
            <a:endParaRPr lang="ar-EG" sz="2800" b="1" dirty="0"/>
          </a:p>
        </p:txBody>
      </p:sp>
      <p:graphicFrame>
        <p:nvGraphicFramePr>
          <p:cNvPr id="5" name="Diagram 4"/>
          <p:cNvGraphicFramePr/>
          <p:nvPr>
            <p:extLst>
              <p:ext uri="{D42A27DB-BD31-4B8C-83A1-F6EECF244321}">
                <p14:modId xmlns:p14="http://schemas.microsoft.com/office/powerpoint/2010/main" val="100578344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372</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التنظيم فى المؤسسات الإذاعية</vt:lpstr>
      <vt:lpstr>أنماط التنظيم فى المؤسسات الإذاعية:</vt:lpstr>
      <vt:lpstr> دينـــــــــــــاميات التنـــــــــــظيم</vt:lpstr>
      <vt:lpstr>فوائد إعــــــادة التنــــــــــــــظيم بالمؤسسات الإذاعية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26</cp:revision>
  <dcterms:created xsi:type="dcterms:W3CDTF">2020-03-15T20:51:49Z</dcterms:created>
  <dcterms:modified xsi:type="dcterms:W3CDTF">2020-03-21T01:47:36Z</dcterms:modified>
</cp:coreProperties>
</file>